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82" r:id="rId4"/>
    <p:sldId id="287" r:id="rId5"/>
    <p:sldId id="283" r:id="rId6"/>
    <p:sldId id="286" r:id="rId7"/>
    <p:sldId id="284" r:id="rId8"/>
    <p:sldId id="288" r:id="rId9"/>
    <p:sldId id="289" r:id="rId10"/>
    <p:sldId id="272" r:id="rId11"/>
    <p:sldId id="275" r:id="rId12"/>
    <p:sldId id="285" r:id="rId1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8456B-81D0-CA44-A8C8-7B2FEB5AC765}">
          <p14:sldIdLst>
            <p14:sldId id="274"/>
            <p14:sldId id="276"/>
            <p14:sldId id="282"/>
            <p14:sldId id="287"/>
            <p14:sldId id="283"/>
            <p14:sldId id="286"/>
            <p14:sldId id="284"/>
            <p14:sldId id="288"/>
            <p14:sldId id="289"/>
            <p14:sldId id="272"/>
          </p14:sldIdLst>
        </p14:section>
        <p14:section name="mls" id="{981F7C4C-0DD7-8543-B056-0DA4F469E1CF}">
          <p14:sldIdLst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3D3"/>
    <a:srgbClr val="4AB3B2"/>
    <a:srgbClr val="698180"/>
    <a:srgbClr val="318180"/>
    <a:srgbClr val="00FFFC"/>
    <a:srgbClr val="64A6A7"/>
    <a:srgbClr val="7D6F61"/>
    <a:srgbClr val="736F6E"/>
    <a:srgbClr val="9C9487"/>
    <a:srgbClr val="736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5"/>
    <p:restoredTop sz="94679"/>
  </p:normalViewPr>
  <p:slideViewPr>
    <p:cSldViewPr snapToGrid="0">
      <p:cViewPr>
        <p:scale>
          <a:sx n="97" d="100"/>
          <a:sy n="97" d="100"/>
        </p:scale>
        <p:origin x="165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A12-8E0D-5EB8-F61E-09EAA36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F820-F98E-553A-F169-4A0AAA36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0558-3893-88DF-2AA6-287C65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DCD2-A447-D0EC-D781-46E57D0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76E-9F00-E241-55E1-D727E37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496-9DAD-975D-375C-E4BDEAC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50A-C227-6FD6-6AE6-6BDBF6E1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1A1-D942-3235-6D84-999DE2D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159-7B66-1AB3-532B-9C27589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9FE-7789-993B-AB85-E5C09E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47E5-89B5-BA8B-4128-0F851635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E707-A7A9-4242-9514-3AE6559A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D28-590D-C9B6-E8ED-766E338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A76-082B-D354-705A-ABDA7EF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D768-828F-3C2D-B08A-800F59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0-AA08-6130-5B1F-EF2F35B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33F-C20F-51ED-3616-8839ACDA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5318-58A5-4060-EFC6-861EE5A4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0CEC-11BD-F8CC-BF9C-8CA992C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95A5-E8DB-D3F5-7B9E-2FD4E60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F80-D459-7884-A05E-74B1FF9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372-FB91-754D-8F58-18AEB36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DEA-0EA2-DDE6-7065-2A612B2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245-A84D-BD46-4854-400A0D7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678-8508-F50A-8BC2-F0A2A86B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251-D820-F1DD-3637-6B86333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497-F51C-E57D-3457-D958CD5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DD1-3D19-E332-693C-35ADC1E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6637-5A09-93C8-698D-0D5C4E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37A2-AEA9-FADE-E7F2-5008905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7891-8996-66DA-B79C-8C09A05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6B-5D6F-F99E-1B01-572C8F4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98D7-DB39-CDA9-C056-16F95D7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8629-2F7E-1328-1499-97BD8A00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61DA-EBE3-5BBD-AD2F-53B5EB82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5A6D-F70A-B7C8-C7AB-D6700E8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084F-D255-F87D-571C-DC6F657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7A4-16FC-D3DA-68D9-CA13C4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4636-C2B1-3BF4-96DA-C2396C3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B2-0FF2-D770-B884-37372C42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3B7C-60E4-63BC-703A-1ECC098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456F-A669-9D9A-2042-DC1D879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1C2-B5AB-A5FD-67D8-FDF5929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C63-FD00-2EA3-C851-3EB4419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7C25-5F2B-46AF-292B-C65809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1D7E-2A88-5CBB-E186-F8E973F2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0D-8391-3046-5931-71D745C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736-ED9D-1519-FCF6-64715D66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6BAE-48F2-8D52-0A34-D833B365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3D-397C-CDC2-E198-0364053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B6D7-B0C5-633D-EE67-1370D0A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679F-FEC8-8D69-4961-0EC04B3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3DE-E890-6583-AEC4-AA9AF07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BAF50-F314-43B2-AA1D-59CF40F2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A736-CB6A-03BF-ED78-8425A14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AD50-56A8-5975-124B-04D75A7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E76-C6DF-AF0D-D96D-D884F49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1C14-AE85-C9BF-31FF-607247F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912-73A8-EEA0-2BEA-27BB33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26D0-E6A8-81CC-D14A-C101DE90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CF2-75A7-4EE7-AFED-35503071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D8D-C6EC-CD42-93FA-FD2FEECCF214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472-CCE7-68ED-6B9B-809E640A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CFEE-334D-C0D3-8F07-E128101E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12192000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13157311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13270864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13429097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90730" y="-19209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1007787" y="-144489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2106296" y="-96887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4484799" y="-207032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3386282" y="-159429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2287765" y="-11182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1189247" y="-6422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90730" y="-1662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1007787" y="30980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2106296" y="78581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7780351" y="-174370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6681834" y="-12676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5583317" y="-79165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4484799" y="-3156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3386282" y="16039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2287765" y="63642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1189247" y="111244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90730" y="158846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1007787" y="206449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2106296" y="254051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9977386" y="-94105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8878869" y="-46503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7780351" y="1099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6681834" y="4870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5583317" y="96303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4484799" y="143906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3386282" y="191508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2287765" y="239111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1189247" y="286713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90730" y="334316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1007787" y="381918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2106296" y="429520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9977386" y="81363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8878869" y="128965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7780351" y="176568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6681834" y="224170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5583317" y="271773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4484799" y="319375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3386282" y="366978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2287765" y="414580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1189247" y="46218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90730" y="509785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1007787" y="55738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9977386" y="256832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8878869" y="304435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7780351" y="352037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6681834" y="399639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5583317" y="44724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4484799" y="49484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3386282" y="54244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9977386" y="432301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8878869" y="479904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7780351" y="527506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736F6E"/>
            </a:gs>
            <a:gs pos="100000">
              <a:srgbClr val="7D6F6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90A9E-404B-E90B-518F-71F3B35B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5" y="-222739"/>
            <a:ext cx="8192110" cy="74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0DC77-E232-7660-A908-E87E393409DE}"/>
              </a:ext>
            </a:extLst>
          </p:cNvPr>
          <p:cNvSpPr txBox="1"/>
          <p:nvPr/>
        </p:nvSpPr>
        <p:spPr>
          <a:xfrm>
            <a:off x="6268334" y="3214429"/>
            <a:ext cx="3364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Fictitious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49619-FF57-6136-7538-3D7662BBC323}"/>
              </a:ext>
            </a:extLst>
          </p:cNvPr>
          <p:cNvSpPr txBox="1"/>
          <p:nvPr/>
        </p:nvSpPr>
        <p:spPr>
          <a:xfrm>
            <a:off x="2801814" y="2491154"/>
            <a:ext cx="290732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 Equality</a:t>
            </a:r>
          </a:p>
        </p:txBody>
      </p:sp>
    </p:spTree>
    <p:extLst>
      <p:ext uri="{BB962C8B-B14F-4D97-AF65-F5344CB8AC3E}">
        <p14:creationId xmlns:p14="http://schemas.microsoft.com/office/powerpoint/2010/main" val="139202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82972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471754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585307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787260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>
            <a:off x="-1380158" y="-316421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>
            <a:off x="-392288" y="111656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>
            <a:off x="-1380158" y="126153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>
            <a:off x="-392288" y="1689608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>
            <a:off x="-1380158" y="2839482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>
            <a:off x="-1380158" y="441743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>
            <a:off x="-392288" y="484551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>
            <a:off x="-373460" y="326755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1966-FBE4-10D6-8409-7CF5DC0F0B26}"/>
              </a:ext>
            </a:extLst>
          </p:cNvPr>
          <p:cNvGrpSpPr/>
          <p:nvPr/>
        </p:nvGrpSpPr>
        <p:grpSpPr>
          <a:xfrm>
            <a:off x="9074718" y="369775"/>
            <a:ext cx="2655972" cy="500265"/>
            <a:chOff x="1279925" y="2741914"/>
            <a:chExt cx="9632149" cy="1814263"/>
          </a:xfrm>
        </p:grpSpPr>
        <p:grpSp>
          <p:nvGrpSpPr>
            <p:cNvPr id="2616" name="Group 2615">
              <a:extLst>
                <a:ext uri="{FF2B5EF4-FFF2-40B4-BE49-F238E27FC236}">
                  <a16:creationId xmlns:a16="http://schemas.microsoft.com/office/drawing/2014/main" id="{47531CA7-E05B-16E8-F1B2-ADB46BC7C2C8}"/>
                </a:ext>
              </a:extLst>
            </p:cNvPr>
            <p:cNvGrpSpPr/>
            <p:nvPr/>
          </p:nvGrpSpPr>
          <p:grpSpPr>
            <a:xfrm>
              <a:off x="8533684" y="2925134"/>
              <a:ext cx="2378390" cy="1447824"/>
              <a:chOff x="9432004" y="3036228"/>
              <a:chExt cx="1789622" cy="1135006"/>
            </a:xfrm>
          </p:grpSpPr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C799377F-7BAB-033C-2A09-1D7176262DA0}"/>
                  </a:ext>
                </a:extLst>
              </p:cNvPr>
              <p:cNvSpPr/>
              <p:nvPr/>
            </p:nvSpPr>
            <p:spPr>
              <a:xfrm>
                <a:off x="9432004" y="3773856"/>
                <a:ext cx="1781567" cy="397378"/>
              </a:xfrm>
              <a:custGeom>
                <a:avLst/>
                <a:gdLst>
                  <a:gd name="connsiteX0" fmla="*/ -568 w 1781567"/>
                  <a:gd name="connsiteY0" fmla="*/ 144118 h 397378"/>
                  <a:gd name="connsiteX1" fmla="*/ 113126 w 1781567"/>
                  <a:gd name="connsiteY1" fmla="*/ 397556 h 397378"/>
                  <a:gd name="connsiteX2" fmla="*/ 1780999 w 1781567"/>
                  <a:gd name="connsiteY2" fmla="*/ 122033 h 397378"/>
                  <a:gd name="connsiteX3" fmla="*/ 1333481 w 1781567"/>
                  <a:gd name="connsiteY3" fmla="*/ 178 h 39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67" h="397378">
                    <a:moveTo>
                      <a:pt x="-568" y="144118"/>
                    </a:moveTo>
                    <a:lnTo>
                      <a:pt x="113126" y="397556"/>
                    </a:lnTo>
                    <a:lnTo>
                      <a:pt x="1780999" y="122033"/>
                    </a:lnTo>
                    <a:lnTo>
                      <a:pt x="1333481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BCE71A4-B75C-B039-0FA4-A7FF672BCEBD}"/>
                  </a:ext>
                </a:extLst>
              </p:cNvPr>
              <p:cNvSpPr/>
              <p:nvPr/>
            </p:nvSpPr>
            <p:spPr>
              <a:xfrm>
                <a:off x="10791184" y="3779884"/>
                <a:ext cx="430442" cy="115820"/>
              </a:xfrm>
              <a:custGeom>
                <a:avLst/>
                <a:gdLst>
                  <a:gd name="connsiteX0" fmla="*/ -568 w 430442"/>
                  <a:gd name="connsiteY0" fmla="*/ 991 h 115820"/>
                  <a:gd name="connsiteX1" fmla="*/ 421798 w 430442"/>
                  <a:gd name="connsiteY1" fmla="*/ 115998 h 115820"/>
                  <a:gd name="connsiteX2" fmla="*/ 429874 w 430442"/>
                  <a:gd name="connsiteY2" fmla="*/ 114665 h 115820"/>
                  <a:gd name="connsiteX3" fmla="*/ 6752 w 430442"/>
                  <a:gd name="connsiteY3" fmla="*/ 178 h 11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442" h="115820">
                    <a:moveTo>
                      <a:pt x="-568" y="991"/>
                    </a:moveTo>
                    <a:lnTo>
                      <a:pt x="421798" y="115998"/>
                    </a:lnTo>
                    <a:lnTo>
                      <a:pt x="429874" y="114665"/>
                    </a:lnTo>
                    <a:lnTo>
                      <a:pt x="67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E7171FE0-61FF-D8B0-4427-FE43CF1FD03C}"/>
                  </a:ext>
                </a:extLst>
              </p:cNvPr>
              <p:cNvSpPr/>
              <p:nvPr/>
            </p:nvSpPr>
            <p:spPr>
              <a:xfrm>
                <a:off x="10567071" y="3840888"/>
                <a:ext cx="305002" cy="75446"/>
              </a:xfrm>
              <a:custGeom>
                <a:avLst/>
                <a:gdLst>
                  <a:gd name="connsiteX0" fmla="*/ -568 w 305002"/>
                  <a:gd name="connsiteY0" fmla="*/ 17930 h 75446"/>
                  <a:gd name="connsiteX1" fmla="*/ 154535 w 305002"/>
                  <a:gd name="connsiteY1" fmla="*/ 75624 h 75446"/>
                  <a:gd name="connsiteX2" fmla="*/ 304434 w 305002"/>
                  <a:gd name="connsiteY2" fmla="*/ 53483 h 75446"/>
                  <a:gd name="connsiteX3" fmla="*/ 140976 w 305002"/>
                  <a:gd name="connsiteY3" fmla="*/ 178 h 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75446">
                    <a:moveTo>
                      <a:pt x="-568" y="17930"/>
                    </a:moveTo>
                    <a:lnTo>
                      <a:pt x="154535" y="75624"/>
                    </a:lnTo>
                    <a:lnTo>
                      <a:pt x="304434" y="53483"/>
                    </a:lnTo>
                    <a:lnTo>
                      <a:pt x="140976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56836321-207D-8C04-9D05-0A1BFF9ADE07}"/>
                  </a:ext>
                </a:extLst>
              </p:cNvPr>
              <p:cNvSpPr/>
              <p:nvPr/>
            </p:nvSpPr>
            <p:spPr>
              <a:xfrm>
                <a:off x="10567071" y="3066645"/>
                <a:ext cx="141558" cy="791995"/>
              </a:xfrm>
              <a:custGeom>
                <a:avLst/>
                <a:gdLst>
                  <a:gd name="connsiteX0" fmla="*/ -568 w 141558"/>
                  <a:gd name="connsiteY0" fmla="*/ 178 h 791995"/>
                  <a:gd name="connsiteX1" fmla="*/ -568 w 141558"/>
                  <a:gd name="connsiteY1" fmla="*/ 792173 h 791995"/>
                  <a:gd name="connsiteX2" fmla="*/ 140990 w 141558"/>
                  <a:gd name="connsiteY2" fmla="*/ 774421 h 791995"/>
                  <a:gd name="connsiteX3" fmla="*/ 140990 w 141558"/>
                  <a:gd name="connsiteY3" fmla="*/ 13439 h 79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558" h="791995">
                    <a:moveTo>
                      <a:pt x="-568" y="178"/>
                    </a:moveTo>
                    <a:lnTo>
                      <a:pt x="-568" y="792173"/>
                    </a:lnTo>
                    <a:lnTo>
                      <a:pt x="140990" y="774421"/>
                    </a:lnTo>
                    <a:lnTo>
                      <a:pt x="140990" y="134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9786BEE9-A68D-84D4-B7FD-32FF60285EF0}"/>
                  </a:ext>
                </a:extLst>
              </p:cNvPr>
              <p:cNvSpPr/>
              <p:nvPr/>
            </p:nvSpPr>
            <p:spPr>
              <a:xfrm>
                <a:off x="10708685" y="3052213"/>
                <a:ext cx="163457" cy="841950"/>
              </a:xfrm>
              <a:custGeom>
                <a:avLst/>
                <a:gdLst>
                  <a:gd name="connsiteX0" fmla="*/ -568 w 163457"/>
                  <a:gd name="connsiteY0" fmla="*/ 27862 h 841950"/>
                  <a:gd name="connsiteX1" fmla="*/ 162889 w 163457"/>
                  <a:gd name="connsiteY1" fmla="*/ 178 h 841950"/>
                  <a:gd name="connsiteX2" fmla="*/ 162889 w 163457"/>
                  <a:gd name="connsiteY2" fmla="*/ 842129 h 841950"/>
                  <a:gd name="connsiteX3" fmla="*/ -568 w 163457"/>
                  <a:gd name="connsiteY3" fmla="*/ 788823 h 84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457" h="841950">
                    <a:moveTo>
                      <a:pt x="-568" y="27862"/>
                    </a:moveTo>
                    <a:lnTo>
                      <a:pt x="162889" y="178"/>
                    </a:lnTo>
                    <a:lnTo>
                      <a:pt x="162889" y="842129"/>
                    </a:lnTo>
                    <a:lnTo>
                      <a:pt x="-568" y="7888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AE412B12-8E0B-6CBB-4406-F8E6F41A67F0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305002" cy="43663"/>
              </a:xfrm>
              <a:custGeom>
                <a:avLst/>
                <a:gdLst>
                  <a:gd name="connsiteX0" fmla="*/ -568 w 305002"/>
                  <a:gd name="connsiteY0" fmla="*/ 30589 h 43663"/>
                  <a:gd name="connsiteX1" fmla="*/ 154535 w 305002"/>
                  <a:gd name="connsiteY1" fmla="*/ 178 h 43663"/>
                  <a:gd name="connsiteX2" fmla="*/ 304434 w 305002"/>
                  <a:gd name="connsiteY2" fmla="*/ 16157 h 43663"/>
                  <a:gd name="connsiteX3" fmla="*/ 140976 w 305002"/>
                  <a:gd name="connsiteY3" fmla="*/ 43841 h 4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43663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304434" y="16157"/>
                    </a:lnTo>
                    <a:lnTo>
                      <a:pt x="140976" y="438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E89AE3E6-AD97-8F7B-FF5B-5EC2DF148E75}"/>
                  </a:ext>
                </a:extLst>
              </p:cNvPr>
              <p:cNvSpPr/>
              <p:nvPr/>
            </p:nvSpPr>
            <p:spPr>
              <a:xfrm>
                <a:off x="10722215" y="3036228"/>
                <a:ext cx="149899" cy="880111"/>
              </a:xfrm>
              <a:custGeom>
                <a:avLst/>
                <a:gdLst>
                  <a:gd name="connsiteX0" fmla="*/ -568 w 149899"/>
                  <a:gd name="connsiteY0" fmla="*/ 178 h 880111"/>
                  <a:gd name="connsiteX1" fmla="*/ -568 w 149899"/>
                  <a:gd name="connsiteY1" fmla="*/ 880289 h 880111"/>
                  <a:gd name="connsiteX2" fmla="*/ 149331 w 149899"/>
                  <a:gd name="connsiteY2" fmla="*/ 858147 h 880111"/>
                  <a:gd name="connsiteX3" fmla="*/ 149331 w 149899"/>
                  <a:gd name="connsiteY3" fmla="*/ 16197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99" h="880111">
                    <a:moveTo>
                      <a:pt x="-568" y="178"/>
                    </a:moveTo>
                    <a:lnTo>
                      <a:pt x="-568" y="880289"/>
                    </a:lnTo>
                    <a:lnTo>
                      <a:pt x="149331" y="858147"/>
                    </a:lnTo>
                    <a:lnTo>
                      <a:pt x="149331" y="161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1460F6AD-A4E5-C3C6-85E7-7C0F051A7783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155102" cy="880111"/>
              </a:xfrm>
              <a:custGeom>
                <a:avLst/>
                <a:gdLst>
                  <a:gd name="connsiteX0" fmla="*/ -568 w 155102"/>
                  <a:gd name="connsiteY0" fmla="*/ 30589 h 880111"/>
                  <a:gd name="connsiteX1" fmla="*/ 154535 w 155102"/>
                  <a:gd name="connsiteY1" fmla="*/ 178 h 880111"/>
                  <a:gd name="connsiteX2" fmla="*/ 154535 w 155102"/>
                  <a:gd name="connsiteY2" fmla="*/ 880289 h 880111"/>
                  <a:gd name="connsiteX3" fmla="*/ -568 w 155102"/>
                  <a:gd name="connsiteY3" fmla="*/ 822595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102" h="880111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154535" y="880289"/>
                    </a:lnTo>
                    <a:lnTo>
                      <a:pt x="-568" y="8225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51137B5D-A8F2-BF18-86C9-B782F2A8E10C}"/>
                  </a:ext>
                </a:extLst>
              </p:cNvPr>
              <p:cNvSpPr/>
              <p:nvPr/>
            </p:nvSpPr>
            <p:spPr>
              <a:xfrm>
                <a:off x="10344762" y="3866571"/>
                <a:ext cx="310074" cy="84932"/>
              </a:xfrm>
              <a:custGeom>
                <a:avLst/>
                <a:gdLst>
                  <a:gd name="connsiteX0" fmla="*/ -568 w 310074"/>
                  <a:gd name="connsiteY0" fmla="*/ 20133 h 84932"/>
                  <a:gd name="connsiteX1" fmla="*/ 138777 w 310074"/>
                  <a:gd name="connsiteY1" fmla="*/ 85110 h 84932"/>
                  <a:gd name="connsiteX2" fmla="*/ 309506 w 310074"/>
                  <a:gd name="connsiteY2" fmla="*/ 59893 h 84932"/>
                  <a:gd name="connsiteX3" fmla="*/ 158552 w 310074"/>
                  <a:gd name="connsiteY3" fmla="*/ 178 h 8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84932">
                    <a:moveTo>
                      <a:pt x="-568" y="20133"/>
                    </a:moveTo>
                    <a:lnTo>
                      <a:pt x="138777" y="85110"/>
                    </a:lnTo>
                    <a:lnTo>
                      <a:pt x="309506" y="59893"/>
                    </a:lnTo>
                    <a:lnTo>
                      <a:pt x="1585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030111DA-6CFE-74A5-432C-B84E799106A5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59113" cy="489066"/>
              </a:xfrm>
              <a:custGeom>
                <a:avLst/>
                <a:gdLst>
                  <a:gd name="connsiteX0" fmla="*/ -568 w 159113"/>
                  <a:gd name="connsiteY0" fmla="*/ 178 h 489066"/>
                  <a:gd name="connsiteX1" fmla="*/ -568 w 159113"/>
                  <a:gd name="connsiteY1" fmla="*/ 489245 h 489066"/>
                  <a:gd name="connsiteX2" fmla="*/ 158545 w 159113"/>
                  <a:gd name="connsiteY2" fmla="*/ 469290 h 489066"/>
                  <a:gd name="connsiteX3" fmla="*/ 158545 w 159113"/>
                  <a:gd name="connsiteY3" fmla="*/ 496 h 48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13" h="489066">
                    <a:moveTo>
                      <a:pt x="-568" y="178"/>
                    </a:moveTo>
                    <a:lnTo>
                      <a:pt x="-568" y="489245"/>
                    </a:lnTo>
                    <a:lnTo>
                      <a:pt x="158545" y="469290"/>
                    </a:lnTo>
                    <a:lnTo>
                      <a:pt x="158545" y="4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8AEB6289-019F-6570-DA28-97B19C7CF37A}"/>
                  </a:ext>
                </a:extLst>
              </p:cNvPr>
              <p:cNvSpPr/>
              <p:nvPr/>
            </p:nvSpPr>
            <p:spPr>
              <a:xfrm>
                <a:off x="10503861" y="3397778"/>
                <a:ext cx="150953" cy="528511"/>
              </a:xfrm>
              <a:custGeom>
                <a:avLst/>
                <a:gdLst>
                  <a:gd name="connsiteX0" fmla="*/ -568 w 150953"/>
                  <a:gd name="connsiteY0" fmla="*/ 178 h 528511"/>
                  <a:gd name="connsiteX1" fmla="*/ 150385 w 150953"/>
                  <a:gd name="connsiteY1" fmla="*/ 6728 h 528511"/>
                  <a:gd name="connsiteX2" fmla="*/ 150385 w 150953"/>
                  <a:gd name="connsiteY2" fmla="*/ 528689 h 528511"/>
                  <a:gd name="connsiteX3" fmla="*/ -568 w 150953"/>
                  <a:gd name="connsiteY3" fmla="*/ 468973 h 52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53" h="528511">
                    <a:moveTo>
                      <a:pt x="-568" y="178"/>
                    </a:moveTo>
                    <a:lnTo>
                      <a:pt x="150385" y="6728"/>
                    </a:lnTo>
                    <a:lnTo>
                      <a:pt x="150385" y="528689"/>
                    </a:lnTo>
                    <a:lnTo>
                      <a:pt x="-568" y="4689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9836D8A4-9090-2EE6-30AB-7BDBFADF03FA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310074" cy="6870"/>
              </a:xfrm>
              <a:custGeom>
                <a:avLst/>
                <a:gdLst>
                  <a:gd name="connsiteX0" fmla="*/ -568 w 310074"/>
                  <a:gd name="connsiteY0" fmla="*/ 178 h 6870"/>
                  <a:gd name="connsiteX1" fmla="*/ 138777 w 310074"/>
                  <a:gd name="connsiteY1" fmla="*/ 7007 h 6870"/>
                  <a:gd name="connsiteX2" fmla="*/ 309506 w 310074"/>
                  <a:gd name="connsiteY2" fmla="*/ 7048 h 6870"/>
                  <a:gd name="connsiteX3" fmla="*/ 158552 w 310074"/>
                  <a:gd name="connsiteY3" fmla="*/ 498 h 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6870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309506" y="7048"/>
                    </a:lnTo>
                    <a:lnTo>
                      <a:pt x="158552" y="4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760BDAF9-3D17-4641-07D9-4865D632169A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1F10C6F2-8C49-BBDA-DADB-319EE271672D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39345" cy="554045"/>
              </a:xfrm>
              <a:custGeom>
                <a:avLst/>
                <a:gdLst>
                  <a:gd name="connsiteX0" fmla="*/ -568 w 139345"/>
                  <a:gd name="connsiteY0" fmla="*/ 178 h 554045"/>
                  <a:gd name="connsiteX1" fmla="*/ 138777 w 139345"/>
                  <a:gd name="connsiteY1" fmla="*/ 7007 h 554045"/>
                  <a:gd name="connsiteX2" fmla="*/ 138777 w 139345"/>
                  <a:gd name="connsiteY2" fmla="*/ 554223 h 554045"/>
                  <a:gd name="connsiteX3" fmla="*/ -568 w 139345"/>
                  <a:gd name="connsiteY3" fmla="*/ 489245 h 55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45" h="554045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138777" y="554223"/>
                    </a:lnTo>
                    <a:lnTo>
                      <a:pt x="-568" y="4892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0CF0F2E1-70BF-864A-BC31-030652122003}"/>
                  </a:ext>
                </a:extLst>
              </p:cNvPr>
              <p:cNvSpPr/>
              <p:nvPr/>
            </p:nvSpPr>
            <p:spPr>
              <a:xfrm>
                <a:off x="10107327" y="3893855"/>
                <a:ext cx="313605" cy="95738"/>
              </a:xfrm>
              <a:custGeom>
                <a:avLst/>
                <a:gdLst>
                  <a:gd name="connsiteX0" fmla="*/ -568 w 313605"/>
                  <a:gd name="connsiteY0" fmla="*/ 22621 h 95738"/>
                  <a:gd name="connsiteX1" fmla="*/ 118295 w 313605"/>
                  <a:gd name="connsiteY1" fmla="*/ 95916 h 95738"/>
                  <a:gd name="connsiteX2" fmla="*/ 313037 w 313605"/>
                  <a:gd name="connsiteY2" fmla="*/ 67152 h 95738"/>
                  <a:gd name="connsiteX3" fmla="*/ 178389 w 313605"/>
                  <a:gd name="connsiteY3" fmla="*/ 178 h 9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95738">
                    <a:moveTo>
                      <a:pt x="-568" y="22621"/>
                    </a:moveTo>
                    <a:lnTo>
                      <a:pt x="118295" y="95916"/>
                    </a:lnTo>
                    <a:lnTo>
                      <a:pt x="313037" y="67152"/>
                    </a:lnTo>
                    <a:lnTo>
                      <a:pt x="178389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F8B09C6F-829D-AA11-193B-0527C076F239}"/>
                  </a:ext>
                </a:extLst>
              </p:cNvPr>
              <p:cNvSpPr/>
              <p:nvPr/>
            </p:nvSpPr>
            <p:spPr>
              <a:xfrm>
                <a:off x="10107327" y="3164127"/>
                <a:ext cx="178950" cy="752170"/>
              </a:xfrm>
              <a:custGeom>
                <a:avLst/>
                <a:gdLst>
                  <a:gd name="connsiteX0" fmla="*/ -568 w 178950"/>
                  <a:gd name="connsiteY0" fmla="*/ 178 h 752170"/>
                  <a:gd name="connsiteX1" fmla="*/ -568 w 178950"/>
                  <a:gd name="connsiteY1" fmla="*/ 752348 h 752170"/>
                  <a:gd name="connsiteX2" fmla="*/ 178382 w 178950"/>
                  <a:gd name="connsiteY2" fmla="*/ 729906 h 752170"/>
                  <a:gd name="connsiteX3" fmla="*/ 178382 w 178950"/>
                  <a:gd name="connsiteY3" fmla="*/ 10761 h 75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950" h="752170">
                    <a:moveTo>
                      <a:pt x="-568" y="178"/>
                    </a:moveTo>
                    <a:lnTo>
                      <a:pt x="-568" y="752348"/>
                    </a:lnTo>
                    <a:lnTo>
                      <a:pt x="178382" y="729906"/>
                    </a:lnTo>
                    <a:lnTo>
                      <a:pt x="178382" y="107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ED87E231-3A42-7ACF-9D03-F437D9E5DACE}"/>
                  </a:ext>
                </a:extLst>
              </p:cNvPr>
              <p:cNvSpPr/>
              <p:nvPr/>
            </p:nvSpPr>
            <p:spPr>
              <a:xfrm>
                <a:off x="10286270" y="3154717"/>
                <a:ext cx="134648" cy="806080"/>
              </a:xfrm>
              <a:custGeom>
                <a:avLst/>
                <a:gdLst>
                  <a:gd name="connsiteX0" fmla="*/ -568 w 134648"/>
                  <a:gd name="connsiteY0" fmla="*/ 20168 h 806080"/>
                  <a:gd name="connsiteX1" fmla="*/ 134080 w 134648"/>
                  <a:gd name="connsiteY1" fmla="*/ 178 h 806080"/>
                  <a:gd name="connsiteX2" fmla="*/ 134080 w 134648"/>
                  <a:gd name="connsiteY2" fmla="*/ 806258 h 806080"/>
                  <a:gd name="connsiteX3" fmla="*/ -568 w 134648"/>
                  <a:gd name="connsiteY3" fmla="*/ 739284 h 80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48" h="806080">
                    <a:moveTo>
                      <a:pt x="-568" y="20168"/>
                    </a:moveTo>
                    <a:lnTo>
                      <a:pt x="134080" y="178"/>
                    </a:lnTo>
                    <a:lnTo>
                      <a:pt x="134080" y="806258"/>
                    </a:lnTo>
                    <a:lnTo>
                      <a:pt x="-568" y="7392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AD1DA9DF-0787-A89A-86E7-541DD020E65C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313605" cy="32953"/>
              </a:xfrm>
              <a:custGeom>
                <a:avLst/>
                <a:gdLst>
                  <a:gd name="connsiteX0" fmla="*/ -568 w 313605"/>
                  <a:gd name="connsiteY0" fmla="*/ 22548 h 32953"/>
                  <a:gd name="connsiteX1" fmla="*/ 118295 w 313605"/>
                  <a:gd name="connsiteY1" fmla="*/ 178 h 32953"/>
                  <a:gd name="connsiteX2" fmla="*/ 313037 w 313605"/>
                  <a:gd name="connsiteY2" fmla="*/ 13141 h 32953"/>
                  <a:gd name="connsiteX3" fmla="*/ 178389 w 313605"/>
                  <a:gd name="connsiteY3" fmla="*/ 33131 h 3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32953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313037" y="13141"/>
                    </a:lnTo>
                    <a:lnTo>
                      <a:pt x="178389" y="331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6A4775D-D1C4-6ED4-C90E-7B27452DAA32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7AFD9981-C66C-CEE3-805B-8653A03DCEE2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118863" cy="847848"/>
              </a:xfrm>
              <a:custGeom>
                <a:avLst/>
                <a:gdLst>
                  <a:gd name="connsiteX0" fmla="*/ -568 w 118863"/>
                  <a:gd name="connsiteY0" fmla="*/ 22548 h 847848"/>
                  <a:gd name="connsiteX1" fmla="*/ 118295 w 118863"/>
                  <a:gd name="connsiteY1" fmla="*/ 178 h 847848"/>
                  <a:gd name="connsiteX2" fmla="*/ 118295 w 118863"/>
                  <a:gd name="connsiteY2" fmla="*/ 848026 h 847848"/>
                  <a:gd name="connsiteX3" fmla="*/ -568 w 118863"/>
                  <a:gd name="connsiteY3" fmla="*/ 774731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63" h="847848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118295" y="848026"/>
                    </a:lnTo>
                    <a:lnTo>
                      <a:pt x="-568" y="7747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62069C40-18C0-E0D3-3569-868FB9855F89}"/>
                  </a:ext>
                </a:extLst>
              </p:cNvPr>
              <p:cNvSpPr/>
              <p:nvPr/>
            </p:nvSpPr>
            <p:spPr>
              <a:xfrm>
                <a:off x="9845399" y="3923802"/>
                <a:ext cx="315215" cy="108481"/>
              </a:xfrm>
              <a:custGeom>
                <a:avLst/>
                <a:gdLst>
                  <a:gd name="connsiteX0" fmla="*/ -568 w 315215"/>
                  <a:gd name="connsiteY0" fmla="*/ 25526 h 108481"/>
                  <a:gd name="connsiteX1" fmla="*/ 91221 w 315215"/>
                  <a:gd name="connsiteY1" fmla="*/ 108659 h 108481"/>
                  <a:gd name="connsiteX2" fmla="*/ 314647 w 315215"/>
                  <a:gd name="connsiteY2" fmla="*/ 75658 h 108481"/>
                  <a:gd name="connsiteX3" fmla="*/ 201550 w 315215"/>
                  <a:gd name="connsiteY3" fmla="*/ 178 h 10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108481">
                    <a:moveTo>
                      <a:pt x="-568" y="25526"/>
                    </a:moveTo>
                    <a:lnTo>
                      <a:pt x="91221" y="108659"/>
                    </a:lnTo>
                    <a:lnTo>
                      <a:pt x="314647" y="7565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E2FAD884-CE43-7C68-E2EB-17CAC4997B2E}"/>
                  </a:ext>
                </a:extLst>
              </p:cNvPr>
              <p:cNvSpPr/>
              <p:nvPr/>
            </p:nvSpPr>
            <p:spPr>
              <a:xfrm>
                <a:off x="9845399" y="3735394"/>
                <a:ext cx="202118" cy="213755"/>
              </a:xfrm>
              <a:custGeom>
                <a:avLst/>
                <a:gdLst>
                  <a:gd name="connsiteX0" fmla="*/ -568 w 202118"/>
                  <a:gd name="connsiteY0" fmla="*/ 16319 h 213755"/>
                  <a:gd name="connsiteX1" fmla="*/ -568 w 202118"/>
                  <a:gd name="connsiteY1" fmla="*/ 213933 h 213755"/>
                  <a:gd name="connsiteX2" fmla="*/ 201550 w 202118"/>
                  <a:gd name="connsiteY2" fmla="*/ 188585 h 213755"/>
                  <a:gd name="connsiteX3" fmla="*/ 201550 w 202118"/>
                  <a:gd name="connsiteY3" fmla="*/ 178 h 21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18" h="213755">
                    <a:moveTo>
                      <a:pt x="-568" y="16319"/>
                    </a:moveTo>
                    <a:lnTo>
                      <a:pt x="-568" y="213933"/>
                    </a:lnTo>
                    <a:lnTo>
                      <a:pt x="201550" y="188585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293EDE78-4D66-0F73-0D3A-A8FF041F149E}"/>
                  </a:ext>
                </a:extLst>
              </p:cNvPr>
              <p:cNvSpPr/>
              <p:nvPr/>
            </p:nvSpPr>
            <p:spPr>
              <a:xfrm>
                <a:off x="10047517" y="3735398"/>
                <a:ext cx="113097" cy="263887"/>
              </a:xfrm>
              <a:custGeom>
                <a:avLst/>
                <a:gdLst>
                  <a:gd name="connsiteX0" fmla="*/ -568 w 113097"/>
                  <a:gd name="connsiteY0" fmla="*/ 178 h 263887"/>
                  <a:gd name="connsiteX1" fmla="*/ 112529 w 113097"/>
                  <a:gd name="connsiteY1" fmla="*/ 51298 h 263887"/>
                  <a:gd name="connsiteX2" fmla="*/ 112529 w 113097"/>
                  <a:gd name="connsiteY2" fmla="*/ 264065 h 263887"/>
                  <a:gd name="connsiteX3" fmla="*/ -568 w 113097"/>
                  <a:gd name="connsiteY3" fmla="*/ 188585 h 26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097" h="263887">
                    <a:moveTo>
                      <a:pt x="-568" y="178"/>
                    </a:moveTo>
                    <a:lnTo>
                      <a:pt x="112529" y="51298"/>
                    </a:lnTo>
                    <a:lnTo>
                      <a:pt x="112529" y="264065"/>
                    </a:lnTo>
                    <a:lnTo>
                      <a:pt x="-568" y="1885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B58A81AE-FDC0-5531-BE7B-EC0194E67C78}"/>
                  </a:ext>
                </a:extLst>
              </p:cNvPr>
              <p:cNvSpPr/>
              <p:nvPr/>
            </p:nvSpPr>
            <p:spPr>
              <a:xfrm>
                <a:off x="9845399" y="3735396"/>
                <a:ext cx="315215" cy="72303"/>
              </a:xfrm>
              <a:custGeom>
                <a:avLst/>
                <a:gdLst>
                  <a:gd name="connsiteX0" fmla="*/ -568 w 315215"/>
                  <a:gd name="connsiteY0" fmla="*/ 16317 h 72303"/>
                  <a:gd name="connsiteX1" fmla="*/ 91221 w 315215"/>
                  <a:gd name="connsiteY1" fmla="*/ 72481 h 72303"/>
                  <a:gd name="connsiteX2" fmla="*/ 314647 w 315215"/>
                  <a:gd name="connsiteY2" fmla="*/ 51298 h 72303"/>
                  <a:gd name="connsiteX3" fmla="*/ 201550 w 315215"/>
                  <a:gd name="connsiteY3" fmla="*/ 178 h 7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72303">
                    <a:moveTo>
                      <a:pt x="-568" y="16317"/>
                    </a:moveTo>
                    <a:lnTo>
                      <a:pt x="91221" y="72481"/>
                    </a:lnTo>
                    <a:lnTo>
                      <a:pt x="314647" y="5129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15545A94-E36C-61F0-6D90-F5B198BCD7FE}"/>
                  </a:ext>
                </a:extLst>
              </p:cNvPr>
              <p:cNvSpPr/>
              <p:nvPr/>
            </p:nvSpPr>
            <p:spPr>
              <a:xfrm>
                <a:off x="9937195" y="3786523"/>
                <a:ext cx="223426" cy="245767"/>
              </a:xfrm>
              <a:custGeom>
                <a:avLst/>
                <a:gdLst>
                  <a:gd name="connsiteX0" fmla="*/ -568 w 223426"/>
                  <a:gd name="connsiteY0" fmla="*/ 21356 h 245767"/>
                  <a:gd name="connsiteX1" fmla="*/ -568 w 223426"/>
                  <a:gd name="connsiteY1" fmla="*/ 245945 h 245767"/>
                  <a:gd name="connsiteX2" fmla="*/ 222858 w 223426"/>
                  <a:gd name="connsiteY2" fmla="*/ 212945 h 245767"/>
                  <a:gd name="connsiteX3" fmla="*/ 222858 w 223426"/>
                  <a:gd name="connsiteY3" fmla="*/ 178 h 24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426" h="245767">
                    <a:moveTo>
                      <a:pt x="-568" y="21356"/>
                    </a:moveTo>
                    <a:lnTo>
                      <a:pt x="-568" y="245945"/>
                    </a:lnTo>
                    <a:lnTo>
                      <a:pt x="222858" y="212945"/>
                    </a:lnTo>
                    <a:lnTo>
                      <a:pt x="22285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D7A3B228-D672-57D2-C167-BF1792D26F6C}"/>
                  </a:ext>
                </a:extLst>
              </p:cNvPr>
              <p:cNvSpPr/>
              <p:nvPr/>
            </p:nvSpPr>
            <p:spPr>
              <a:xfrm>
                <a:off x="9845399" y="3751536"/>
                <a:ext cx="91789" cy="280752"/>
              </a:xfrm>
              <a:custGeom>
                <a:avLst/>
                <a:gdLst>
                  <a:gd name="connsiteX0" fmla="*/ -568 w 91789"/>
                  <a:gd name="connsiteY0" fmla="*/ 178 h 280752"/>
                  <a:gd name="connsiteX1" fmla="*/ 91221 w 91789"/>
                  <a:gd name="connsiteY1" fmla="*/ 56341 h 280752"/>
                  <a:gd name="connsiteX2" fmla="*/ 91221 w 91789"/>
                  <a:gd name="connsiteY2" fmla="*/ 280931 h 280752"/>
                  <a:gd name="connsiteX3" fmla="*/ -568 w 91789"/>
                  <a:gd name="connsiteY3" fmla="*/ 197797 h 28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89" h="280752">
                    <a:moveTo>
                      <a:pt x="-568" y="178"/>
                    </a:moveTo>
                    <a:lnTo>
                      <a:pt x="91221" y="56341"/>
                    </a:lnTo>
                    <a:lnTo>
                      <a:pt x="91221" y="280931"/>
                    </a:lnTo>
                    <a:lnTo>
                      <a:pt x="-568" y="1977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34D9A732-531E-9A02-BFB9-44F1750816F5}"/>
                  </a:ext>
                </a:extLst>
              </p:cNvPr>
              <p:cNvSpPr/>
              <p:nvPr/>
            </p:nvSpPr>
            <p:spPr>
              <a:xfrm>
                <a:off x="9555925" y="3956704"/>
                <a:ext cx="314181" cy="123584"/>
              </a:xfrm>
              <a:custGeom>
                <a:avLst/>
                <a:gdLst>
                  <a:gd name="connsiteX0" fmla="*/ -568 w 314181"/>
                  <a:gd name="connsiteY0" fmla="*/ 28931 h 123584"/>
                  <a:gd name="connsiteX1" fmla="*/ 55717 w 314181"/>
                  <a:gd name="connsiteY1" fmla="*/ 123762 h 123584"/>
                  <a:gd name="connsiteX2" fmla="*/ 313613 w 314181"/>
                  <a:gd name="connsiteY2" fmla="*/ 85670 h 123584"/>
                  <a:gd name="connsiteX3" fmla="*/ 228714 w 314181"/>
                  <a:gd name="connsiteY3" fmla="*/ 178 h 12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123584">
                    <a:moveTo>
                      <a:pt x="-568" y="28931"/>
                    </a:moveTo>
                    <a:lnTo>
                      <a:pt x="55717" y="123762"/>
                    </a:lnTo>
                    <a:lnTo>
                      <a:pt x="313613" y="85670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B1988B06-0CB5-042A-0CB7-64901B97CAEA}"/>
                  </a:ext>
                </a:extLst>
              </p:cNvPr>
              <p:cNvSpPr/>
              <p:nvPr/>
            </p:nvSpPr>
            <p:spPr>
              <a:xfrm>
                <a:off x="9555925" y="3833112"/>
                <a:ext cx="229282" cy="152345"/>
              </a:xfrm>
              <a:custGeom>
                <a:avLst/>
                <a:gdLst>
                  <a:gd name="connsiteX0" fmla="*/ -568 w 229282"/>
                  <a:gd name="connsiteY0" fmla="*/ 22487 h 152345"/>
                  <a:gd name="connsiteX1" fmla="*/ -568 w 229282"/>
                  <a:gd name="connsiteY1" fmla="*/ 152523 h 152345"/>
                  <a:gd name="connsiteX2" fmla="*/ 228714 w 229282"/>
                  <a:gd name="connsiteY2" fmla="*/ 123768 h 152345"/>
                  <a:gd name="connsiteX3" fmla="*/ 228714 w 229282"/>
                  <a:gd name="connsiteY3" fmla="*/ 178 h 15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282" h="152345">
                    <a:moveTo>
                      <a:pt x="-568" y="22487"/>
                    </a:moveTo>
                    <a:lnTo>
                      <a:pt x="-568" y="152523"/>
                    </a:lnTo>
                    <a:lnTo>
                      <a:pt x="228714" y="123768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11285CBA-3136-6131-DA10-D328226E4787}"/>
                  </a:ext>
                </a:extLst>
              </p:cNvPr>
              <p:cNvSpPr/>
              <p:nvPr/>
            </p:nvSpPr>
            <p:spPr>
              <a:xfrm>
                <a:off x="9785242" y="3833109"/>
                <a:ext cx="84899" cy="209079"/>
              </a:xfrm>
              <a:custGeom>
                <a:avLst/>
                <a:gdLst>
                  <a:gd name="connsiteX0" fmla="*/ -568 w 84899"/>
                  <a:gd name="connsiteY0" fmla="*/ 178 h 209079"/>
                  <a:gd name="connsiteX1" fmla="*/ 84331 w 84899"/>
                  <a:gd name="connsiteY1" fmla="*/ 68537 h 209079"/>
                  <a:gd name="connsiteX2" fmla="*/ 84331 w 84899"/>
                  <a:gd name="connsiteY2" fmla="*/ 209258 h 209079"/>
                  <a:gd name="connsiteX3" fmla="*/ -568 w 84899"/>
                  <a:gd name="connsiteY3" fmla="*/ 123765 h 20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99" h="209079">
                    <a:moveTo>
                      <a:pt x="-568" y="178"/>
                    </a:moveTo>
                    <a:lnTo>
                      <a:pt x="84331" y="68537"/>
                    </a:lnTo>
                    <a:lnTo>
                      <a:pt x="84331" y="209258"/>
                    </a:lnTo>
                    <a:lnTo>
                      <a:pt x="-568" y="1237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EDE0F365-1171-66BF-0F39-F4D596DBD90E}"/>
                  </a:ext>
                </a:extLst>
              </p:cNvPr>
              <p:cNvSpPr/>
              <p:nvPr/>
            </p:nvSpPr>
            <p:spPr>
              <a:xfrm>
                <a:off x="9555925" y="3833109"/>
                <a:ext cx="314181" cy="98036"/>
              </a:xfrm>
              <a:custGeom>
                <a:avLst/>
                <a:gdLst>
                  <a:gd name="connsiteX0" fmla="*/ -568 w 314181"/>
                  <a:gd name="connsiteY0" fmla="*/ 22491 h 98036"/>
                  <a:gd name="connsiteX1" fmla="*/ 55717 w 314181"/>
                  <a:gd name="connsiteY1" fmla="*/ 98214 h 98036"/>
                  <a:gd name="connsiteX2" fmla="*/ 313613 w 314181"/>
                  <a:gd name="connsiteY2" fmla="*/ 68537 h 98036"/>
                  <a:gd name="connsiteX3" fmla="*/ 228714 w 314181"/>
                  <a:gd name="connsiteY3" fmla="*/ 178 h 9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98036">
                    <a:moveTo>
                      <a:pt x="-568" y="22491"/>
                    </a:moveTo>
                    <a:lnTo>
                      <a:pt x="55717" y="98214"/>
                    </a:lnTo>
                    <a:lnTo>
                      <a:pt x="313613" y="68537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39566366-4EB1-B3DC-2A84-4D455ACAF4DA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B4AA3DFB-CF44-9E36-6689-44B5FC15425C}"/>
                  </a:ext>
                </a:extLst>
              </p:cNvPr>
              <p:cNvSpPr/>
              <p:nvPr/>
            </p:nvSpPr>
            <p:spPr>
              <a:xfrm>
                <a:off x="9555925" y="3855422"/>
                <a:ext cx="56284" cy="224860"/>
              </a:xfrm>
              <a:custGeom>
                <a:avLst/>
                <a:gdLst>
                  <a:gd name="connsiteX0" fmla="*/ -568 w 56284"/>
                  <a:gd name="connsiteY0" fmla="*/ 178 h 224860"/>
                  <a:gd name="connsiteX1" fmla="*/ 55717 w 56284"/>
                  <a:gd name="connsiteY1" fmla="*/ 75901 h 224860"/>
                  <a:gd name="connsiteX2" fmla="*/ 55717 w 56284"/>
                  <a:gd name="connsiteY2" fmla="*/ 225038 h 224860"/>
                  <a:gd name="connsiteX3" fmla="*/ -568 w 56284"/>
                  <a:gd name="connsiteY3" fmla="*/ 130206 h 2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84" h="224860">
                    <a:moveTo>
                      <a:pt x="-568" y="178"/>
                    </a:moveTo>
                    <a:lnTo>
                      <a:pt x="55717" y="75901"/>
                    </a:lnTo>
                    <a:lnTo>
                      <a:pt x="55717" y="225038"/>
                    </a:lnTo>
                    <a:lnTo>
                      <a:pt x="-568" y="1302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4F896579-96E0-0CB8-2436-B9D86A71D95C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85380273-1952-103A-9F4E-70CEFEDDB20E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A7E60D4C-177C-3E73-D4B9-C1A415763DA9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</p:grpSp>
        <p:grpSp>
          <p:nvGrpSpPr>
            <p:cNvPr id="2617" name="Group 2616">
              <a:extLst>
                <a:ext uri="{FF2B5EF4-FFF2-40B4-BE49-F238E27FC236}">
                  <a16:creationId xmlns:a16="http://schemas.microsoft.com/office/drawing/2014/main" id="{A3DA34F4-63DA-F277-058A-7B9C01496DEA}"/>
                </a:ext>
              </a:extLst>
            </p:cNvPr>
            <p:cNvGrpSpPr/>
            <p:nvPr/>
          </p:nvGrpSpPr>
          <p:grpSpPr>
            <a:xfrm>
              <a:off x="4382616" y="2864918"/>
              <a:ext cx="2390847" cy="1568252"/>
              <a:chOff x="4405718" y="2629518"/>
              <a:chExt cx="3332249" cy="218576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761133D7-AFD3-1DF6-EAC5-98719B3F7857}"/>
                  </a:ext>
                </a:extLst>
              </p:cNvPr>
              <p:cNvSpPr/>
              <p:nvPr/>
            </p:nvSpPr>
            <p:spPr>
              <a:xfrm flipV="1">
                <a:off x="4405722" y="2629508"/>
                <a:ext cx="3322541" cy="2184672"/>
              </a:xfrm>
              <a:custGeom>
                <a:avLst/>
                <a:gdLst>
                  <a:gd name="connsiteX0" fmla="*/ 3321437 w 3322541"/>
                  <a:gd name="connsiteY0" fmla="*/ 1387058 h 2184672"/>
                  <a:gd name="connsiteX1" fmla="*/ 2587145 w 3322541"/>
                  <a:gd name="connsiteY1" fmla="*/ 1970417 h 2184672"/>
                  <a:gd name="connsiteX2" fmla="*/ 1875157 w 3322541"/>
                  <a:gd name="connsiteY2" fmla="*/ 2169695 h 2184672"/>
                  <a:gd name="connsiteX3" fmla="*/ 1843162 w 3322541"/>
                  <a:gd name="connsiteY3" fmla="*/ 2183941 h 2184672"/>
                  <a:gd name="connsiteX4" fmla="*/ 1817171 w 3322541"/>
                  <a:gd name="connsiteY4" fmla="*/ 2174516 h 2184672"/>
                  <a:gd name="connsiteX5" fmla="*/ 1269004 w 3322541"/>
                  <a:gd name="connsiteY5" fmla="*/ 2141261 h 2184672"/>
                  <a:gd name="connsiteX6" fmla="*/ 135659 w 3322541"/>
                  <a:gd name="connsiteY6" fmla="*/ 2058484 h 2184672"/>
                  <a:gd name="connsiteX7" fmla="*/ 115626 w 3322541"/>
                  <a:gd name="connsiteY7" fmla="*/ 2066949 h 2184672"/>
                  <a:gd name="connsiteX8" fmla="*/ 87875 w 3322541"/>
                  <a:gd name="connsiteY8" fmla="*/ 2040697 h 2184672"/>
                  <a:gd name="connsiteX9" fmla="*/ -1105 w 3322541"/>
                  <a:gd name="connsiteY9" fmla="*/ 2004323 h 2184672"/>
                  <a:gd name="connsiteX10" fmla="*/ 719914 w 3322541"/>
                  <a:gd name="connsiteY10" fmla="*/ 555276 h 2184672"/>
                  <a:gd name="connsiteX11" fmla="*/ 1075661 w 3322541"/>
                  <a:gd name="connsiteY11" fmla="*/ 520241 h 2184672"/>
                  <a:gd name="connsiteX12" fmla="*/ 1220047 w 3322541"/>
                  <a:gd name="connsiteY12" fmla="*/ 413656 h 2184672"/>
                  <a:gd name="connsiteX13" fmla="*/ 814124 w 3322541"/>
                  <a:gd name="connsiteY13" fmla="*/ 98491 h 2184672"/>
                  <a:gd name="connsiteX14" fmla="*/ 814378 w 3322541"/>
                  <a:gd name="connsiteY14" fmla="*/ 98196 h 2184672"/>
                  <a:gd name="connsiteX15" fmla="*/ 812509 w 3322541"/>
                  <a:gd name="connsiteY15" fmla="*/ 97237 h 2184672"/>
                  <a:gd name="connsiteX16" fmla="*/ 804055 w 3322541"/>
                  <a:gd name="connsiteY16" fmla="*/ 26878 h 2184672"/>
                  <a:gd name="connsiteX17" fmla="*/ 874531 w 3322541"/>
                  <a:gd name="connsiteY17" fmla="*/ 20287 h 2184672"/>
                  <a:gd name="connsiteX18" fmla="*/ 876083 w 3322541"/>
                  <a:gd name="connsiteY18" fmla="*/ 22215 h 2184672"/>
                  <a:gd name="connsiteX19" fmla="*/ 876399 w 3322541"/>
                  <a:gd name="connsiteY19" fmla="*/ 21849 h 2184672"/>
                  <a:gd name="connsiteX20" fmla="*/ 1254097 w 3322541"/>
                  <a:gd name="connsiteY20" fmla="*/ 373806 h 2184672"/>
                  <a:gd name="connsiteX21" fmla="*/ 1289493 w 3322541"/>
                  <a:gd name="connsiteY21" fmla="*/ 320560 h 2184672"/>
                  <a:gd name="connsiteX22" fmla="*/ 1272862 w 3322541"/>
                  <a:gd name="connsiteY22" fmla="*/ 305138 h 2184672"/>
                  <a:gd name="connsiteX23" fmla="*/ 1269586 w 3322541"/>
                  <a:gd name="connsiteY23" fmla="*/ 282487 h 2184672"/>
                  <a:gd name="connsiteX24" fmla="*/ 1278866 w 3322541"/>
                  <a:gd name="connsiteY24" fmla="*/ 278702 h 2184672"/>
                  <a:gd name="connsiteX25" fmla="*/ 1281548 w 3322541"/>
                  <a:gd name="connsiteY25" fmla="*/ 275815 h 2184672"/>
                  <a:gd name="connsiteX26" fmla="*/ 1281571 w 3322541"/>
                  <a:gd name="connsiteY26" fmla="*/ 275815 h 2184672"/>
                  <a:gd name="connsiteX27" fmla="*/ 1299720 w 3322541"/>
                  <a:gd name="connsiteY27" fmla="*/ 256189 h 2184672"/>
                  <a:gd name="connsiteX28" fmla="*/ 1315312 w 3322541"/>
                  <a:gd name="connsiteY28" fmla="*/ 270639 h 2184672"/>
                  <a:gd name="connsiteX29" fmla="*/ 1319593 w 3322541"/>
                  <a:gd name="connsiteY29" fmla="*/ 261674 h 2184672"/>
                  <a:gd name="connsiteX30" fmla="*/ 1648957 w 3322541"/>
                  <a:gd name="connsiteY30" fmla="*/ 568377 h 2184672"/>
                  <a:gd name="connsiteX31" fmla="*/ 1889482 w 3322541"/>
                  <a:gd name="connsiteY31" fmla="*/ 518983 h 2184672"/>
                  <a:gd name="connsiteX32" fmla="*/ 2043486 w 3322541"/>
                  <a:gd name="connsiteY32" fmla="*/ 404320 h 2184672"/>
                  <a:gd name="connsiteX33" fmla="*/ 1644551 w 3322541"/>
                  <a:gd name="connsiteY33" fmla="*/ 88794 h 2184672"/>
                  <a:gd name="connsiteX34" fmla="*/ 1644813 w 3322541"/>
                  <a:gd name="connsiteY34" fmla="*/ 88464 h 2184672"/>
                  <a:gd name="connsiteX35" fmla="*/ 1642964 w 3322541"/>
                  <a:gd name="connsiteY35" fmla="*/ 87425 h 2184672"/>
                  <a:gd name="connsiteX36" fmla="*/ 1635122 w 3322541"/>
                  <a:gd name="connsiteY36" fmla="*/ 16994 h 2184672"/>
                  <a:gd name="connsiteX37" fmla="*/ 1705652 w 3322541"/>
                  <a:gd name="connsiteY37" fmla="*/ 11054 h 2184672"/>
                  <a:gd name="connsiteX38" fmla="*/ 1707193 w 3322541"/>
                  <a:gd name="connsiteY38" fmla="*/ 12986 h 2184672"/>
                  <a:gd name="connsiteX39" fmla="*/ 1707536 w 3322541"/>
                  <a:gd name="connsiteY39" fmla="*/ 12656 h 2184672"/>
                  <a:gd name="connsiteX40" fmla="*/ 2077090 w 3322541"/>
                  <a:gd name="connsiteY40" fmla="*/ 363288 h 2184672"/>
                  <a:gd name="connsiteX41" fmla="*/ 2112052 w 3322541"/>
                  <a:gd name="connsiteY41" fmla="*/ 309596 h 2184672"/>
                  <a:gd name="connsiteX42" fmla="*/ 2101403 w 3322541"/>
                  <a:gd name="connsiteY42" fmla="*/ 299551 h 2184672"/>
                  <a:gd name="connsiteX43" fmla="*/ 2098332 w 3322541"/>
                  <a:gd name="connsiteY43" fmla="*/ 276820 h 2184672"/>
                  <a:gd name="connsiteX44" fmla="*/ 2107681 w 3322541"/>
                  <a:gd name="connsiteY44" fmla="*/ 273119 h 2184672"/>
                  <a:gd name="connsiteX45" fmla="*/ 2110397 w 3322541"/>
                  <a:gd name="connsiteY45" fmla="*/ 270263 h 2184672"/>
                  <a:gd name="connsiteX46" fmla="*/ 2110397 w 3322541"/>
                  <a:gd name="connsiteY46" fmla="*/ 270263 h 2184672"/>
                  <a:gd name="connsiteX47" fmla="*/ 2128706 w 3322541"/>
                  <a:gd name="connsiteY47" fmla="*/ 250821 h 2184672"/>
                  <a:gd name="connsiteX48" fmla="*/ 3320261 w 3322541"/>
                  <a:gd name="connsiteY48" fmla="*/ 1373989 h 2184672"/>
                  <a:gd name="connsiteX49" fmla="*/ 3314303 w 3322541"/>
                  <a:gd name="connsiteY49" fmla="*/ 1380307 h 2184672"/>
                  <a:gd name="connsiteX50" fmla="*/ 3321437 w 3322541"/>
                  <a:gd name="connsiteY50" fmla="*/ 1387058 h 218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22541" h="2184672">
                    <a:moveTo>
                      <a:pt x="3321437" y="1387058"/>
                    </a:moveTo>
                    <a:cubicBezTo>
                      <a:pt x="3129434" y="1626777"/>
                      <a:pt x="2882288" y="1828316"/>
                      <a:pt x="2587145" y="1970417"/>
                    </a:cubicBezTo>
                    <a:cubicBezTo>
                      <a:pt x="2356504" y="2081457"/>
                      <a:pt x="2115831" y="2146368"/>
                      <a:pt x="1875157" y="2169695"/>
                    </a:cubicBezTo>
                    <a:cubicBezTo>
                      <a:pt x="1867132" y="2178343"/>
                      <a:pt x="1855889" y="2183941"/>
                      <a:pt x="1843162" y="2183941"/>
                    </a:cubicBezTo>
                    <a:cubicBezTo>
                      <a:pt x="1833232" y="2183941"/>
                      <a:pt x="1824545" y="2180057"/>
                      <a:pt x="1817171" y="2174516"/>
                    </a:cubicBezTo>
                    <a:cubicBezTo>
                      <a:pt x="1632463" y="2187277"/>
                      <a:pt x="1448176" y="2175864"/>
                      <a:pt x="1269004" y="2141261"/>
                    </a:cubicBezTo>
                    <a:cubicBezTo>
                      <a:pt x="885133" y="2218841"/>
                      <a:pt x="493484" y="2186637"/>
                      <a:pt x="135659" y="2058484"/>
                    </a:cubicBezTo>
                    <a:cubicBezTo>
                      <a:pt x="130554" y="2063693"/>
                      <a:pt x="123487" y="2066949"/>
                      <a:pt x="115626" y="2066949"/>
                    </a:cubicBezTo>
                    <a:cubicBezTo>
                      <a:pt x="100769" y="2066949"/>
                      <a:pt x="88909" y="2055308"/>
                      <a:pt x="87875" y="2040697"/>
                    </a:cubicBezTo>
                    <a:cubicBezTo>
                      <a:pt x="57974" y="2029182"/>
                      <a:pt x="28261" y="2017198"/>
                      <a:pt x="-1105" y="2004323"/>
                    </a:cubicBezTo>
                    <a:lnTo>
                      <a:pt x="719914" y="555276"/>
                    </a:lnTo>
                    <a:cubicBezTo>
                      <a:pt x="834808" y="585798"/>
                      <a:pt x="960657" y="576900"/>
                      <a:pt x="1075661" y="520241"/>
                    </a:cubicBezTo>
                    <a:cubicBezTo>
                      <a:pt x="1131414" y="492766"/>
                      <a:pt x="1179697" y="456322"/>
                      <a:pt x="1220047" y="413656"/>
                    </a:cubicBezTo>
                    <a:lnTo>
                      <a:pt x="814124" y="98491"/>
                    </a:lnTo>
                    <a:lnTo>
                      <a:pt x="814378" y="98196"/>
                    </a:lnTo>
                    <a:cubicBezTo>
                      <a:pt x="813830" y="97763"/>
                      <a:pt x="813072" y="97683"/>
                      <a:pt x="812509" y="97237"/>
                    </a:cubicBezTo>
                    <a:cubicBezTo>
                      <a:pt x="790697" y="79611"/>
                      <a:pt x="786885" y="48057"/>
                      <a:pt x="804055" y="26878"/>
                    </a:cubicBezTo>
                    <a:cubicBezTo>
                      <a:pt x="821151" y="5628"/>
                      <a:pt x="852749" y="2660"/>
                      <a:pt x="874531" y="20287"/>
                    </a:cubicBezTo>
                    <a:cubicBezTo>
                      <a:pt x="875182" y="20800"/>
                      <a:pt x="875436" y="21621"/>
                      <a:pt x="876083" y="22215"/>
                    </a:cubicBezTo>
                    <a:lnTo>
                      <a:pt x="876399" y="21849"/>
                    </a:lnTo>
                    <a:lnTo>
                      <a:pt x="1254097" y="373806"/>
                    </a:lnTo>
                    <a:cubicBezTo>
                      <a:pt x="1267143" y="356808"/>
                      <a:pt x="1278740" y="338919"/>
                      <a:pt x="1289493" y="320560"/>
                    </a:cubicBezTo>
                    <a:lnTo>
                      <a:pt x="1272862" y="305138"/>
                    </a:lnTo>
                    <a:cubicBezTo>
                      <a:pt x="1265625" y="298480"/>
                      <a:pt x="1264175" y="288337"/>
                      <a:pt x="1269586" y="282487"/>
                    </a:cubicBezTo>
                    <a:cubicBezTo>
                      <a:pt x="1271960" y="279925"/>
                      <a:pt x="1275316" y="278819"/>
                      <a:pt x="1278866" y="278702"/>
                    </a:cubicBezTo>
                    <a:lnTo>
                      <a:pt x="1281548" y="275815"/>
                    </a:lnTo>
                    <a:lnTo>
                      <a:pt x="1281571" y="275815"/>
                    </a:lnTo>
                    <a:lnTo>
                      <a:pt x="1299720" y="256189"/>
                    </a:lnTo>
                    <a:lnTo>
                      <a:pt x="1315312" y="270639"/>
                    </a:lnTo>
                    <a:cubicBezTo>
                      <a:pt x="1316670" y="267591"/>
                      <a:pt x="1318291" y="264708"/>
                      <a:pt x="1319593" y="261674"/>
                    </a:cubicBezTo>
                    <a:lnTo>
                      <a:pt x="1648957" y="568377"/>
                    </a:lnTo>
                    <a:cubicBezTo>
                      <a:pt x="1729451" y="571680"/>
                      <a:pt x="1811772" y="556396"/>
                      <a:pt x="1889482" y="518983"/>
                    </a:cubicBezTo>
                    <a:cubicBezTo>
                      <a:pt x="1949579" y="490057"/>
                      <a:pt x="2001047" y="450703"/>
                      <a:pt x="2043486" y="404320"/>
                    </a:cubicBezTo>
                    <a:lnTo>
                      <a:pt x="1644551" y="88794"/>
                    </a:lnTo>
                    <a:lnTo>
                      <a:pt x="1644813" y="88464"/>
                    </a:lnTo>
                    <a:cubicBezTo>
                      <a:pt x="1644254" y="87982"/>
                      <a:pt x="1643512" y="87915"/>
                      <a:pt x="1642964" y="87425"/>
                    </a:cubicBezTo>
                    <a:cubicBezTo>
                      <a:pt x="1621311" y="69646"/>
                      <a:pt x="1617761" y="38096"/>
                      <a:pt x="1635122" y="16994"/>
                    </a:cubicBezTo>
                    <a:cubicBezTo>
                      <a:pt x="1652438" y="-4083"/>
                      <a:pt x="1684033" y="-6742"/>
                      <a:pt x="1705652" y="11054"/>
                    </a:cubicBezTo>
                    <a:cubicBezTo>
                      <a:pt x="1706314" y="11616"/>
                      <a:pt x="1706577" y="12473"/>
                      <a:pt x="1707193" y="12986"/>
                    </a:cubicBezTo>
                    <a:lnTo>
                      <a:pt x="1707536" y="12656"/>
                    </a:lnTo>
                    <a:lnTo>
                      <a:pt x="2077090" y="363288"/>
                    </a:lnTo>
                    <a:cubicBezTo>
                      <a:pt x="2089851" y="346072"/>
                      <a:pt x="2101620" y="328182"/>
                      <a:pt x="2112052" y="309596"/>
                    </a:cubicBezTo>
                    <a:lnTo>
                      <a:pt x="2101403" y="299551"/>
                    </a:lnTo>
                    <a:cubicBezTo>
                      <a:pt x="2094223" y="292813"/>
                      <a:pt x="2092888" y="282634"/>
                      <a:pt x="2098332" y="276820"/>
                    </a:cubicBezTo>
                    <a:cubicBezTo>
                      <a:pt x="2100729" y="274262"/>
                      <a:pt x="2104142" y="273187"/>
                      <a:pt x="2107681" y="273119"/>
                    </a:cubicBezTo>
                    <a:lnTo>
                      <a:pt x="2110397" y="270263"/>
                    </a:lnTo>
                    <a:lnTo>
                      <a:pt x="2110397" y="270263"/>
                    </a:lnTo>
                    <a:lnTo>
                      <a:pt x="2128706" y="250821"/>
                    </a:lnTo>
                    <a:lnTo>
                      <a:pt x="3320261" y="1373989"/>
                    </a:lnTo>
                    <a:lnTo>
                      <a:pt x="3314303" y="1380307"/>
                    </a:lnTo>
                    <a:lnTo>
                      <a:pt x="3321437" y="138705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A02F5E2-D76B-DA5B-AA44-F0163E6C4BA2}"/>
                  </a:ext>
                </a:extLst>
              </p:cNvPr>
              <p:cNvSpPr/>
              <p:nvPr/>
            </p:nvSpPr>
            <p:spPr>
              <a:xfrm flipV="1">
                <a:off x="5206241" y="2672187"/>
                <a:ext cx="1715944" cy="1590394"/>
              </a:xfrm>
              <a:custGeom>
                <a:avLst/>
                <a:gdLst>
                  <a:gd name="connsiteX0" fmla="*/ 985835 w 1715944"/>
                  <a:gd name="connsiteY0" fmla="*/ 1413446 h 1590394"/>
                  <a:gd name="connsiteX1" fmla="*/ 468487 w 1715944"/>
                  <a:gd name="connsiteY1" fmla="*/ 1589384 h 1590394"/>
                  <a:gd name="connsiteX2" fmla="*/ -1103 w 1715944"/>
                  <a:gd name="connsiteY2" fmla="*/ 1441468 h 1590394"/>
                  <a:gd name="connsiteX3" fmla="*/ 732914 w 1715944"/>
                  <a:gd name="connsiteY3" fmla="*/ -1010 h 1590394"/>
                  <a:gd name="connsiteX4" fmla="*/ 848439 w 1715944"/>
                  <a:gd name="connsiteY4" fmla="*/ 16500 h 1590394"/>
                  <a:gd name="connsiteX5" fmla="*/ 1714842 w 1715944"/>
                  <a:gd name="connsiteY5" fmla="*/ 823461 h 1590394"/>
                  <a:gd name="connsiteX6" fmla="*/ 985835 w 1715944"/>
                  <a:gd name="connsiteY6" fmla="*/ 1413446 h 15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44" h="1590394">
                    <a:moveTo>
                      <a:pt x="985835" y="1413446"/>
                    </a:moveTo>
                    <a:cubicBezTo>
                      <a:pt x="817723" y="1496269"/>
                      <a:pt x="643881" y="1553936"/>
                      <a:pt x="468487" y="1589384"/>
                    </a:cubicBezTo>
                    <a:cubicBezTo>
                      <a:pt x="306748" y="1558140"/>
                      <a:pt x="148979" y="1508881"/>
                      <a:pt x="-1103" y="1441468"/>
                    </a:cubicBezTo>
                    <a:lnTo>
                      <a:pt x="732914" y="-1010"/>
                    </a:lnTo>
                    <a:cubicBezTo>
                      <a:pt x="770433" y="9316"/>
                      <a:pt x="809254" y="14961"/>
                      <a:pt x="848439" y="16500"/>
                    </a:cubicBezTo>
                    <a:lnTo>
                      <a:pt x="1714842" y="823461"/>
                    </a:lnTo>
                    <a:cubicBezTo>
                      <a:pt x="1525008" y="1064881"/>
                      <a:pt x="1279643" y="1268728"/>
                      <a:pt x="985835" y="1413446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C9C698A-E6D2-9DC4-8138-26BD26AAA3FA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AE9A4E1-1896-BB50-80B1-18F095D2905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1090D08-90BF-756B-79DE-ECA30264F2F5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D3725FB-1A22-32EB-8E45-3A0310DADA54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369C934-013C-23AF-C130-EAE8A3998C29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0B873D3-421B-FB09-0EB4-8778241CC110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1B87D6D-DD3F-6170-52A1-66E5D93F086A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B4C31C-4E8E-4972-5F50-5CF6A65DCFEA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D885277-7EB2-AB74-D81F-F68CF02F7A16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55B467F-E6AA-C198-B2AE-AE21CCFC9702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7290744-67E6-FCD3-DFB1-5CC924E9B4BC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7283CE9-728A-9EB1-DF43-95B7445241E0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BF5A77D-6C52-2784-2EB5-AFDC9C94D188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ED8EA35-EB23-82CF-9ABF-F7934C91C6C9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8AE6C02-F441-446B-165A-B8661260572D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B14E20DD-DD00-4FBC-6AE8-FDCB2FADC71F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7E3B214-DE98-3E55-C77D-367BC8508B4E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C5306F4-6B8B-319F-4350-435F7943FAD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FBED653-5460-46CD-6376-3DEB4952E018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975CE33-97CB-5F71-28D4-3E7F59B29958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D01D004F-C830-094E-872C-187BA77A6B7E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1F8D51DF-E7D4-E0F3-9A19-466C8F84B871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BA00B18-AA3D-A22E-3BAB-AEBF678758C1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34C0CBDD-9929-6CF5-EC7B-56BC176FA797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96CBF1E6-8F05-C7DF-D79E-1C0F7336B517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B4887E1B-A17B-F3F9-1369-1EC0BEEB105B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0CA4B224-ADC5-63F8-6534-094BF159AA64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DAA15B3F-DAE7-20CC-0BF6-FFE800EC4B79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51FC538E-2E36-9DB4-1F29-81A5136D2E3C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86CA07C7-7A73-077C-2423-CCB0608AD466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5C918E91-7BDE-7FBB-351E-F8C18412A0CF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AB425617-BC89-6EEE-738B-83D3BF3873BB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86062449-E12E-6C2B-03AD-36BD2D405F39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7184F067-93FD-61DA-0A54-9F5E6CFC8AF6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2D004301-82FE-932B-BA93-C4003566F7FA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BFDBBE2A-DB4B-4425-8114-09C0994446E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8EE82FF6-8B8C-8932-7A03-008DFF95B4B6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AB20CFFA-352B-6338-DB31-3A447EE48C94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52B1703B-1289-D35C-A519-6C358AB58FFD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4D9EDE6A-3B96-BEFC-A271-56E4254720A9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B37F13D-4E70-34AA-9673-1D571E864871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70D2243-986F-693E-DB2C-8BF9A472CA16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6C1D4126-64DE-F30F-76A2-E046DBA51337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4009B906-13C7-D739-EFB5-F6E17095DB5C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872AAEC5-9A9C-76C1-B35D-8755C691EFB5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9522A256-74BB-7D18-9293-997FE9D88219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12A023E0-5844-9605-C685-962EEF1CC265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1D6C64B-8B3C-CD6A-8A97-B23C13CAFE80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6247C4B1-5DC1-9617-2E26-9B97318F5D01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5C41B4E3-EC7A-4A55-B4BE-4955674DB5C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FF67CEEE-A9B5-758D-CBE0-3EF529E5CC45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A003600E-6495-DFEE-EB09-4F5E8B054011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B9FE999-B1C3-08A7-7569-1048973C4B88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D5E108B6-F0BB-B1AC-128C-B5380BBA6869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</p:grpSp>
        <p:grpSp>
          <p:nvGrpSpPr>
            <p:cNvPr id="2633" name="Group 2632">
              <a:extLst>
                <a:ext uri="{FF2B5EF4-FFF2-40B4-BE49-F238E27FC236}">
                  <a16:creationId xmlns:a16="http://schemas.microsoft.com/office/drawing/2014/main" id="{E676871F-866B-B119-F38F-700FCEF56FFE}"/>
                </a:ext>
              </a:extLst>
            </p:cNvPr>
            <p:cNvGrpSpPr/>
            <p:nvPr/>
          </p:nvGrpSpPr>
          <p:grpSpPr>
            <a:xfrm>
              <a:off x="1279925" y="2741914"/>
              <a:ext cx="1342466" cy="1814263"/>
              <a:chOff x="1584267" y="3008029"/>
              <a:chExt cx="1147710" cy="1353409"/>
            </a:xfrm>
          </p:grpSpPr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2650D50A-B874-1A71-097A-84359303E89B}"/>
                  </a:ext>
                </a:extLst>
              </p:cNvPr>
              <p:cNvSpPr/>
              <p:nvPr/>
            </p:nvSpPr>
            <p:spPr>
              <a:xfrm>
                <a:off x="1584688" y="3979566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584 h 381872"/>
                  <a:gd name="connsiteX1" fmla="*/ 573452 w 1147289"/>
                  <a:gd name="connsiteY1" fmla="*/ 381519 h 381872"/>
                  <a:gd name="connsiteX2" fmla="*/ -193 w 1147289"/>
                  <a:gd name="connsiteY2" fmla="*/ 190584 h 381872"/>
                  <a:gd name="connsiteX3" fmla="*/ 573452 w 1147289"/>
                  <a:gd name="connsiteY3" fmla="*/ -354 h 381872"/>
                  <a:gd name="connsiteX4" fmla="*/ 1147097 w 1147289"/>
                  <a:gd name="connsiteY4" fmla="*/ 190584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584"/>
                    </a:moveTo>
                    <a:cubicBezTo>
                      <a:pt x="1147097" y="296018"/>
                      <a:pt x="890286" y="381519"/>
                      <a:pt x="573452" y="381519"/>
                    </a:cubicBezTo>
                    <a:cubicBezTo>
                      <a:pt x="256653" y="381519"/>
                      <a:pt x="-193" y="296018"/>
                      <a:pt x="-193" y="190584"/>
                    </a:cubicBezTo>
                    <a:cubicBezTo>
                      <a:pt x="-193" y="85147"/>
                      <a:pt x="256619" y="-354"/>
                      <a:pt x="573452" y="-354"/>
                    </a:cubicBezTo>
                    <a:cubicBezTo>
                      <a:pt x="890251" y="-354"/>
                      <a:pt x="1147097" y="85147"/>
                      <a:pt x="1147097" y="19058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0CCAED02-0D33-9ADF-14DC-E757C6FEF929}"/>
                  </a:ext>
                </a:extLst>
              </p:cNvPr>
              <p:cNvSpPr/>
              <p:nvPr/>
            </p:nvSpPr>
            <p:spPr>
              <a:xfrm>
                <a:off x="1584925" y="3205934"/>
                <a:ext cx="1146694" cy="1086777"/>
              </a:xfrm>
              <a:custGeom>
                <a:avLst/>
                <a:gdLst>
                  <a:gd name="connsiteX0" fmla="*/ 0 w 1146694"/>
                  <a:gd name="connsiteY0" fmla="*/ 0 h 1086777"/>
                  <a:gd name="connsiteX1" fmla="*/ 30 w 1146694"/>
                  <a:gd name="connsiteY1" fmla="*/ 0 h 1086777"/>
                  <a:gd name="connsiteX2" fmla="*/ 1829 w 1146694"/>
                  <a:gd name="connsiteY2" fmla="*/ 0 h 1086777"/>
                  <a:gd name="connsiteX3" fmla="*/ 11224 w 1146694"/>
                  <a:gd name="connsiteY3" fmla="*/ 31014 h 1086777"/>
                  <a:gd name="connsiteX4" fmla="*/ 573214 w 1146694"/>
                  <a:gd name="connsiteY4" fmla="*/ 183474 h 1086777"/>
                  <a:gd name="connsiteX5" fmla="*/ 1135205 w 1146694"/>
                  <a:gd name="connsiteY5" fmla="*/ 31014 h 1086777"/>
                  <a:gd name="connsiteX6" fmla="*/ 1144599 w 1146694"/>
                  <a:gd name="connsiteY6" fmla="*/ 0 h 1086777"/>
                  <a:gd name="connsiteX7" fmla="*/ 1146694 w 1146694"/>
                  <a:gd name="connsiteY7" fmla="*/ 0 h 1086777"/>
                  <a:gd name="connsiteX8" fmla="*/ 1146694 w 1146694"/>
                  <a:gd name="connsiteY8" fmla="*/ 875051 h 1086777"/>
                  <a:gd name="connsiteX9" fmla="*/ 1143054 w 1146694"/>
                  <a:gd name="connsiteY9" fmla="*/ 875051 h 1086777"/>
                  <a:gd name="connsiteX10" fmla="*/ 1146694 w 1146694"/>
                  <a:gd name="connsiteY10" fmla="*/ 895959 h 1086777"/>
                  <a:gd name="connsiteX11" fmla="*/ 573347 w 1146694"/>
                  <a:gd name="connsiteY11" fmla="*/ 1086777 h 1086777"/>
                  <a:gd name="connsiteX12" fmla="*/ 0 w 1146694"/>
                  <a:gd name="connsiteY12" fmla="*/ 895959 h 1086777"/>
                  <a:gd name="connsiteX13" fmla="*/ 3640 w 1146694"/>
                  <a:gd name="connsiteY13" fmla="*/ 875051 h 1086777"/>
                  <a:gd name="connsiteX14" fmla="*/ 0 w 1146694"/>
                  <a:gd name="connsiteY14" fmla="*/ 875051 h 1086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6694" h="1086777">
                    <a:moveTo>
                      <a:pt x="0" y="0"/>
                    </a:moveTo>
                    <a:lnTo>
                      <a:pt x="30" y="0"/>
                    </a:lnTo>
                    <a:lnTo>
                      <a:pt x="1829" y="0"/>
                    </a:lnTo>
                    <a:lnTo>
                      <a:pt x="11224" y="31014"/>
                    </a:lnTo>
                    <a:cubicBezTo>
                      <a:pt x="64717" y="118012"/>
                      <a:pt x="296015" y="183474"/>
                      <a:pt x="573214" y="183474"/>
                    </a:cubicBezTo>
                    <a:cubicBezTo>
                      <a:pt x="850444" y="183474"/>
                      <a:pt x="1081719" y="118012"/>
                      <a:pt x="1135205" y="31014"/>
                    </a:cubicBezTo>
                    <a:lnTo>
                      <a:pt x="1144599" y="0"/>
                    </a:lnTo>
                    <a:lnTo>
                      <a:pt x="1146694" y="0"/>
                    </a:lnTo>
                    <a:lnTo>
                      <a:pt x="1146694" y="875051"/>
                    </a:lnTo>
                    <a:lnTo>
                      <a:pt x="1143054" y="875051"/>
                    </a:lnTo>
                    <a:cubicBezTo>
                      <a:pt x="1145412" y="882088"/>
                      <a:pt x="1146694" y="888719"/>
                      <a:pt x="1146694" y="895959"/>
                    </a:cubicBezTo>
                    <a:cubicBezTo>
                      <a:pt x="1146694" y="1001401"/>
                      <a:pt x="890161" y="1086777"/>
                      <a:pt x="573347" y="1086777"/>
                    </a:cubicBezTo>
                    <a:cubicBezTo>
                      <a:pt x="256532" y="1086777"/>
                      <a:pt x="0" y="1001401"/>
                      <a:pt x="0" y="895959"/>
                    </a:cubicBezTo>
                    <a:cubicBezTo>
                      <a:pt x="0" y="888719"/>
                      <a:pt x="1282" y="882060"/>
                      <a:pt x="3640" y="875051"/>
                    </a:cubicBezTo>
                    <a:lnTo>
                      <a:pt x="0" y="8750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FA4188BD-1DD9-FF79-DADE-A578E2C4F16B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90DD1561-E862-4BD0-D316-9AA8D607BC9A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574035 w 1147595"/>
                  <a:gd name="connsiteY3" fmla="*/ 144987 h 188113"/>
                  <a:gd name="connsiteX4" fmla="*/ -215 w 1147595"/>
                  <a:gd name="connsiteY4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046882" y="85868"/>
                      <a:pt x="828237" y="144987"/>
                      <a:pt x="574035" y="144987"/>
                    </a:cubicBezTo>
                    <a:cubicBezTo>
                      <a:pt x="319337" y="144987"/>
                      <a:pt x="100021" y="85257"/>
                      <a:pt x="-21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281EA8FF-0F97-7DB9-39AF-118A2398A830}"/>
                  </a:ext>
                </a:extLst>
              </p:cNvPr>
              <p:cNvSpPr/>
              <p:nvPr/>
            </p:nvSpPr>
            <p:spPr>
              <a:xfrm>
                <a:off x="1584267" y="3201711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79 h 188113"/>
                  <a:gd name="connsiteX1" fmla="*/ 574035 w 1147595"/>
                  <a:gd name="connsiteY1" fmla="*/ 187634 h 188113"/>
                  <a:gd name="connsiteX2" fmla="*/ 1147381 w 1147595"/>
                  <a:gd name="connsiteY2" fmla="*/ 421 h 188113"/>
                  <a:gd name="connsiteX3" fmla="*/ 1127346 w 1147595"/>
                  <a:gd name="connsiteY3" fmla="*/ 15892 h 188113"/>
                  <a:gd name="connsiteX4" fmla="*/ 1126443 w 1147595"/>
                  <a:gd name="connsiteY4" fmla="*/ 16794 h 188113"/>
                  <a:gd name="connsiteX5" fmla="*/ 574035 w 1147595"/>
                  <a:gd name="connsiteY5" fmla="*/ 156722 h 188113"/>
                  <a:gd name="connsiteX6" fmla="*/ 19821 w 1147595"/>
                  <a:gd name="connsiteY6" fmla="*/ 14960 h 188113"/>
                  <a:gd name="connsiteX7" fmla="*/ 18016 w 1147595"/>
                  <a:gd name="connsiteY7" fmla="*/ 13159 h 188113"/>
                  <a:gd name="connsiteX8" fmla="*/ -185 w 1147595"/>
                  <a:gd name="connsiteY8" fmla="*/ -47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7595" h="188113">
                    <a:moveTo>
                      <a:pt x="-215" y="-479"/>
                    </a:moveTo>
                    <a:cubicBezTo>
                      <a:pt x="4066" y="103740"/>
                      <a:pt x="259900" y="187634"/>
                      <a:pt x="574035" y="187634"/>
                    </a:cubicBezTo>
                    <a:cubicBezTo>
                      <a:pt x="887267" y="187634"/>
                      <a:pt x="1141674" y="104234"/>
                      <a:pt x="1147381" y="421"/>
                    </a:cubicBezTo>
                    <a:cubicBezTo>
                      <a:pt x="1141091" y="5772"/>
                      <a:pt x="1134539" y="10745"/>
                      <a:pt x="1127346" y="15892"/>
                    </a:cubicBezTo>
                    <a:cubicBezTo>
                      <a:pt x="1127113" y="16212"/>
                      <a:pt x="1126734" y="16444"/>
                      <a:pt x="1126443" y="16794"/>
                    </a:cubicBezTo>
                    <a:cubicBezTo>
                      <a:pt x="1059696" y="97546"/>
                      <a:pt x="838051" y="156722"/>
                      <a:pt x="574035" y="156722"/>
                    </a:cubicBezTo>
                    <a:cubicBezTo>
                      <a:pt x="308387" y="156722"/>
                      <a:pt x="85198" y="96529"/>
                      <a:pt x="19821" y="14960"/>
                    </a:cubicBezTo>
                    <a:cubicBezTo>
                      <a:pt x="19093" y="14439"/>
                      <a:pt x="18714" y="13682"/>
                      <a:pt x="18016" y="13159"/>
                    </a:cubicBezTo>
                    <a:cubicBezTo>
                      <a:pt x="11637" y="8505"/>
                      <a:pt x="5435" y="4318"/>
                      <a:pt x="-185" y="-47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24" name="Graphic 2501">
                <a:extLst>
                  <a:ext uri="{FF2B5EF4-FFF2-40B4-BE49-F238E27FC236}">
                    <a16:creationId xmlns:a16="http://schemas.microsoft.com/office/drawing/2014/main" id="{67056825-4083-9304-F701-7076C9504A98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494118"/>
                <a:chOff x="1584267" y="3528179"/>
                <a:chExt cx="1147595" cy="494118"/>
              </a:xfrm>
            </p:grpSpPr>
            <p:grpSp>
              <p:nvGrpSpPr>
                <p:cNvPr id="2625" name="Graphic 2501">
                  <a:extLst>
                    <a:ext uri="{FF2B5EF4-FFF2-40B4-BE49-F238E27FC236}">
                      <a16:creationId xmlns:a16="http://schemas.microsoft.com/office/drawing/2014/main" id="{88244D73-3131-F6FF-B6FC-BB338A8849AF}"/>
                    </a:ext>
                  </a:extLst>
                </p:cNvPr>
                <p:cNvGrpSpPr/>
                <p:nvPr/>
              </p:nvGrpSpPr>
              <p:grpSpPr>
                <a:xfrm>
                  <a:off x="1584267" y="3528179"/>
                  <a:ext cx="1147595" cy="188113"/>
                  <a:chOff x="1584267" y="3528179"/>
                  <a:chExt cx="1147595" cy="188113"/>
                </a:xfrm>
              </p:grpSpPr>
              <p:sp>
                <p:nvSpPr>
                  <p:cNvPr id="2626" name="Freeform 2625">
                    <a:extLst>
                      <a:ext uri="{FF2B5EF4-FFF2-40B4-BE49-F238E27FC236}">
                        <a16:creationId xmlns:a16="http://schemas.microsoft.com/office/drawing/2014/main" id="{7BBDAFE9-CBD9-7532-6215-7F949CAFE177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574035 w 1147595"/>
                      <a:gd name="connsiteY3" fmla="*/ 144952 h 188113"/>
                      <a:gd name="connsiteX4" fmla="*/ -215 w 1147595"/>
                      <a:gd name="connsiteY4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046882" y="85834"/>
                          <a:pt x="828237" y="144952"/>
                          <a:pt x="574035" y="144952"/>
                        </a:cubicBezTo>
                        <a:cubicBezTo>
                          <a:pt x="319337" y="144952"/>
                          <a:pt x="100021" y="85223"/>
                          <a:pt x="-21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627" name="Freeform 2626">
                    <a:extLst>
                      <a:ext uri="{FF2B5EF4-FFF2-40B4-BE49-F238E27FC236}">
                        <a16:creationId xmlns:a16="http://schemas.microsoft.com/office/drawing/2014/main" id="{6F621FF1-D869-36C4-E817-B0FD1507DCD9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1142839 w 1147595"/>
                      <a:gd name="connsiteY3" fmla="*/ 4091 h 188113"/>
                      <a:gd name="connsiteX4" fmla="*/ 574064 w 1147595"/>
                      <a:gd name="connsiteY4" fmla="*/ 170397 h 188113"/>
                      <a:gd name="connsiteX5" fmla="*/ 3455 w 1147595"/>
                      <a:gd name="connsiteY5" fmla="*/ 2290 h 188113"/>
                      <a:gd name="connsiteX6" fmla="*/ -185 w 1147595"/>
                      <a:gd name="connsiteY6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145925" y="1707"/>
                          <a:pt x="1144324" y="2900"/>
                          <a:pt x="1142839" y="4091"/>
                        </a:cubicBezTo>
                        <a:cubicBezTo>
                          <a:pt x="1106669" y="97931"/>
                          <a:pt x="865862" y="170397"/>
                          <a:pt x="574064" y="170397"/>
                        </a:cubicBezTo>
                        <a:cubicBezTo>
                          <a:pt x="279557" y="170397"/>
                          <a:pt x="36245" y="97377"/>
                          <a:pt x="3455" y="2290"/>
                        </a:cubicBezTo>
                        <a:cubicBezTo>
                          <a:pt x="2290" y="1358"/>
                          <a:pt x="921" y="515"/>
                          <a:pt x="-18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628" name="Freeform 2627">
                  <a:extLst>
                    <a:ext uri="{FF2B5EF4-FFF2-40B4-BE49-F238E27FC236}">
                      <a16:creationId xmlns:a16="http://schemas.microsoft.com/office/drawing/2014/main" id="{6D877DEF-510E-636C-30CA-5A8F59BF60B0}"/>
                    </a:ext>
                  </a:extLst>
                </p:cNvPr>
                <p:cNvSpPr/>
                <p:nvPr/>
              </p:nvSpPr>
              <p:spPr>
                <a:xfrm>
                  <a:off x="1584267" y="3834184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09 h 188113"/>
                    <a:gd name="connsiteX1" fmla="*/ 574035 w 1147595"/>
                    <a:gd name="connsiteY1" fmla="*/ 187704 h 188113"/>
                    <a:gd name="connsiteX2" fmla="*/ 1147381 w 1147595"/>
                    <a:gd name="connsiteY2" fmla="*/ 490 h 188113"/>
                    <a:gd name="connsiteX3" fmla="*/ 1142839 w 1147595"/>
                    <a:gd name="connsiteY3" fmla="*/ 4125 h 188113"/>
                    <a:gd name="connsiteX4" fmla="*/ 574064 w 1147595"/>
                    <a:gd name="connsiteY4" fmla="*/ 170431 h 188113"/>
                    <a:gd name="connsiteX5" fmla="*/ 3455 w 1147595"/>
                    <a:gd name="connsiteY5" fmla="*/ 2324 h 188113"/>
                    <a:gd name="connsiteX6" fmla="*/ -185 w 1147595"/>
                    <a:gd name="connsiteY6" fmla="*/ -409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09"/>
                      </a:moveTo>
                      <a:cubicBezTo>
                        <a:pt x="4066" y="103810"/>
                        <a:pt x="259900" y="187704"/>
                        <a:pt x="574035" y="187704"/>
                      </a:cubicBezTo>
                      <a:cubicBezTo>
                        <a:pt x="887267" y="187704"/>
                        <a:pt x="1141674" y="104303"/>
                        <a:pt x="1147381" y="490"/>
                      </a:cubicBezTo>
                      <a:cubicBezTo>
                        <a:pt x="1145925" y="1742"/>
                        <a:pt x="1144324" y="2934"/>
                        <a:pt x="1142839" y="4125"/>
                      </a:cubicBezTo>
                      <a:cubicBezTo>
                        <a:pt x="1106669" y="97965"/>
                        <a:pt x="865862" y="170431"/>
                        <a:pt x="574064" y="170431"/>
                      </a:cubicBezTo>
                      <a:cubicBezTo>
                        <a:pt x="279557" y="170431"/>
                        <a:pt x="36245" y="97412"/>
                        <a:pt x="3455" y="2324"/>
                      </a:cubicBezTo>
                      <a:cubicBezTo>
                        <a:pt x="2290" y="1392"/>
                        <a:pt x="921" y="549"/>
                        <a:pt x="-185" y="-4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94C5B998-6ADE-D7E7-CE2D-DD61EE218233}"/>
                  </a:ext>
                </a:extLst>
              </p:cNvPr>
              <p:cNvSpPr/>
              <p:nvPr/>
            </p:nvSpPr>
            <p:spPr>
              <a:xfrm>
                <a:off x="1587762" y="4149693"/>
                <a:ext cx="1139383" cy="168107"/>
              </a:xfrm>
              <a:custGeom>
                <a:avLst/>
                <a:gdLst>
                  <a:gd name="connsiteX0" fmla="*/ -215 w 1139383"/>
                  <a:gd name="connsiteY0" fmla="*/ -376 h 168107"/>
                  <a:gd name="connsiteX1" fmla="*/ 570394 w 1139383"/>
                  <a:gd name="connsiteY1" fmla="*/ 167731 h 168107"/>
                  <a:gd name="connsiteX2" fmla="*/ 1139169 w 1139383"/>
                  <a:gd name="connsiteY2" fmla="*/ 1427 h 168107"/>
                  <a:gd name="connsiteX3" fmla="*/ 570394 w 1139383"/>
                  <a:gd name="connsiteY3" fmla="*/ 142287 h 168107"/>
                  <a:gd name="connsiteX4" fmla="*/ -215 w 1139383"/>
                  <a:gd name="connsiteY4" fmla="*/ -376 h 16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383" h="168107">
                    <a:moveTo>
                      <a:pt x="-215" y="-376"/>
                    </a:moveTo>
                    <a:cubicBezTo>
                      <a:pt x="32576" y="94714"/>
                      <a:pt x="275887" y="167731"/>
                      <a:pt x="570394" y="167731"/>
                    </a:cubicBezTo>
                    <a:cubicBezTo>
                      <a:pt x="862222" y="167731"/>
                      <a:pt x="1103000" y="95266"/>
                      <a:pt x="1139169" y="1427"/>
                    </a:cubicBezTo>
                    <a:cubicBezTo>
                      <a:pt x="1036778" y="84826"/>
                      <a:pt x="820899" y="142287"/>
                      <a:pt x="570394" y="142287"/>
                    </a:cubicBezTo>
                    <a:cubicBezTo>
                      <a:pt x="318551" y="142287"/>
                      <a:pt x="101536" y="83750"/>
                      <a:pt x="-215" y="-37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94020FA4-DA44-05C5-4681-7D8AE510550F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501159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723096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836649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994882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1769473" y="-155465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-670956" y="-107863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427553" y="-6026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6163542" y="-17040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5065025" y="-122803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3966508" y="-7520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2867990" y="-27598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1769473" y="20003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-670956" y="67606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427553" y="115207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9459094" y="-137744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8360577" y="-90141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7262060" y="-42539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6163542" y="5063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5065025" y="52665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3966508" y="100267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2867990" y="147870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1769473" y="195472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-670956" y="243075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427553" y="290677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11656129" y="-57480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10557612" y="-9877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9459094" y="37724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8360577" y="85327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7262060" y="132929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6163542" y="180532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5065025" y="228134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3966508" y="275737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2867990" y="323339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1769473" y="370942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-670956" y="418544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427553" y="46614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11656129" y="117989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10557612" y="165591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9459094" y="213194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8360577" y="260796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7262060" y="308399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6163542" y="35600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5065025" y="403603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3966508" y="451206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2867990" y="498808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1769473" y="54641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-670956" y="594013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11656129" y="293458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10557612" y="341060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9459094" y="388663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8360577" y="436265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7262060" y="483868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6163542" y="531470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5065025" y="579073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11656129" y="468927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10557612" y="516530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9459094" y="564132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21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8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20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04" name="Graphic 2503">
            <a:extLst>
              <a:ext uri="{FF2B5EF4-FFF2-40B4-BE49-F238E27FC236}">
                <a16:creationId xmlns:a16="http://schemas.microsoft.com/office/drawing/2014/main" id="{CA2F97C8-5707-E4EE-3BEA-4FE37303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683" y="959044"/>
            <a:ext cx="5669100" cy="40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Diamond 2919">
            <a:extLst>
              <a:ext uri="{FF2B5EF4-FFF2-40B4-BE49-F238E27FC236}">
                <a16:creationId xmlns:a16="http://schemas.microsoft.com/office/drawing/2014/main" id="{567436FA-B516-B6F8-AE74-9D8C765A4BB8}"/>
              </a:ext>
            </a:extLst>
          </p:cNvPr>
          <p:cNvSpPr/>
          <p:nvPr/>
        </p:nvSpPr>
        <p:spPr>
          <a:xfrm>
            <a:off x="2624688" y="3817245"/>
            <a:ext cx="1150924" cy="576441"/>
          </a:xfrm>
          <a:prstGeom prst="diamond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18" name="Group 2917">
            <a:extLst>
              <a:ext uri="{FF2B5EF4-FFF2-40B4-BE49-F238E27FC236}">
                <a16:creationId xmlns:a16="http://schemas.microsoft.com/office/drawing/2014/main" id="{74AC2E21-8F24-1CDA-61F1-279888BDF341}"/>
              </a:ext>
            </a:extLst>
          </p:cNvPr>
          <p:cNvGrpSpPr/>
          <p:nvPr/>
        </p:nvGrpSpPr>
        <p:grpSpPr>
          <a:xfrm>
            <a:off x="3949064" y="1229424"/>
            <a:ext cx="6611326" cy="4126272"/>
            <a:chOff x="5157763" y="1367077"/>
            <a:chExt cx="4459341" cy="2783172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C241E3-8BF5-3EC1-9926-37E381DD15A6}"/>
                </a:ext>
              </a:extLst>
            </p:cNvPr>
            <p:cNvSpPr/>
            <p:nvPr/>
          </p:nvSpPr>
          <p:spPr>
            <a:xfrm>
              <a:off x="6120602" y="3781426"/>
              <a:ext cx="547494" cy="290527"/>
            </a:xfrm>
            <a:custGeom>
              <a:avLst/>
              <a:gdLst>
                <a:gd name="connsiteX0" fmla="*/ 331 w 547494"/>
                <a:gd name="connsiteY0" fmla="*/ 93 h 290527"/>
                <a:gd name="connsiteX1" fmla="*/ 547826 w 547494"/>
                <a:gd name="connsiteY1" fmla="*/ 290620 h 29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494" h="290527">
                  <a:moveTo>
                    <a:pt x="331" y="93"/>
                  </a:moveTo>
                  <a:lnTo>
                    <a:pt x="547826" y="290620"/>
                  </a:lnTo>
                </a:path>
              </a:pathLst>
            </a:custGeom>
            <a:noFill/>
            <a:ln w="22225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917" name="Group 2916">
              <a:extLst>
                <a:ext uri="{FF2B5EF4-FFF2-40B4-BE49-F238E27FC236}">
                  <a16:creationId xmlns:a16="http://schemas.microsoft.com/office/drawing/2014/main" id="{8B9072C0-B98F-8CD7-0498-7B4544FBBAC5}"/>
                </a:ext>
              </a:extLst>
            </p:cNvPr>
            <p:cNvGrpSpPr/>
            <p:nvPr/>
          </p:nvGrpSpPr>
          <p:grpSpPr>
            <a:xfrm>
              <a:off x="5157763" y="1367077"/>
              <a:ext cx="4459341" cy="2783172"/>
              <a:chOff x="5157763" y="1367077"/>
              <a:chExt cx="4459341" cy="2783172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83C2BBB-8693-054C-896B-5EE235EAE495}"/>
                  </a:ext>
                </a:extLst>
              </p:cNvPr>
              <p:cNvSpPr/>
              <p:nvPr/>
            </p:nvSpPr>
            <p:spPr>
              <a:xfrm>
                <a:off x="8063712" y="3413966"/>
                <a:ext cx="584560" cy="297839"/>
              </a:xfrm>
              <a:custGeom>
                <a:avLst/>
                <a:gdLst>
                  <a:gd name="connsiteX0" fmla="*/ -118 w 584560"/>
                  <a:gd name="connsiteY0" fmla="*/ 297838 h 297839"/>
                  <a:gd name="connsiteX1" fmla="*/ 584442 w 584560"/>
                  <a:gd name="connsiteY1" fmla="*/ -2 h 2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4560" h="297839">
                    <a:moveTo>
                      <a:pt x="-118" y="297838"/>
                    </a:moveTo>
                    <a:lnTo>
                      <a:pt x="584442" y="-2"/>
                    </a:lnTo>
                  </a:path>
                </a:pathLst>
              </a:custGeom>
              <a:noFill/>
              <a:ln w="22225" cap="flat">
                <a:solidFill>
                  <a:schemeClr val="bg1">
                    <a:alpha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916" name="Group 2915">
                <a:extLst>
                  <a:ext uri="{FF2B5EF4-FFF2-40B4-BE49-F238E27FC236}">
                    <a16:creationId xmlns:a16="http://schemas.microsoft.com/office/drawing/2014/main" id="{549B3F7F-E6D1-9814-6F54-266EFA5C039A}"/>
                  </a:ext>
                </a:extLst>
              </p:cNvPr>
              <p:cNvGrpSpPr/>
              <p:nvPr/>
            </p:nvGrpSpPr>
            <p:grpSpPr>
              <a:xfrm>
                <a:off x="5157763" y="1367077"/>
                <a:ext cx="4459341" cy="2783172"/>
                <a:chOff x="5157763" y="1367077"/>
                <a:chExt cx="4459341" cy="2783172"/>
              </a:xfrm>
              <a:noFill/>
            </p:grpSpPr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CC949474-F9E9-5626-C60C-15178E7FEBBD}"/>
                    </a:ext>
                  </a:extLst>
                </p:cNvPr>
                <p:cNvSpPr/>
                <p:nvPr/>
              </p:nvSpPr>
              <p:spPr>
                <a:xfrm>
                  <a:off x="7546601" y="3156009"/>
                  <a:ext cx="595696" cy="292208"/>
                </a:xfrm>
                <a:custGeom>
                  <a:avLst/>
                  <a:gdLst>
                    <a:gd name="connsiteX0" fmla="*/ -118 w 595696"/>
                    <a:gd name="connsiteY0" fmla="*/ 292207 h 292208"/>
                    <a:gd name="connsiteX1" fmla="*/ 595578 w 595696"/>
                    <a:gd name="connsiteY1" fmla="*/ -2 h 2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5696" h="292208">
                      <a:moveTo>
                        <a:pt x="-118" y="292207"/>
                      </a:moveTo>
                      <a:lnTo>
                        <a:pt x="595578" y="-2"/>
                      </a:lnTo>
                    </a:path>
                  </a:pathLst>
                </a:custGeom>
                <a:grpFill/>
                <a:ln w="22225" cap="flat">
                  <a:solidFill>
                    <a:schemeClr val="bg1">
                      <a:alpha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01F4251-7AA5-F4EB-3D3D-45BD212C56EE}"/>
                    </a:ext>
                  </a:extLst>
                </p:cNvPr>
                <p:cNvSpPr/>
                <p:nvPr/>
              </p:nvSpPr>
              <p:spPr>
                <a:xfrm>
                  <a:off x="7091729" y="3205499"/>
                  <a:ext cx="972194" cy="506290"/>
                </a:xfrm>
                <a:custGeom>
                  <a:avLst/>
                  <a:gdLst>
                    <a:gd name="connsiteX0" fmla="*/ 972525 w 972194"/>
                    <a:gd name="connsiteY0" fmla="*/ 506383 h 506290"/>
                    <a:gd name="connsiteX1" fmla="*/ 331 w 972194"/>
                    <a:gd name="connsiteY1" fmla="*/ 93 h 50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2194" h="506290">
                      <a:moveTo>
                        <a:pt x="972525" y="506383"/>
                      </a:moveTo>
                      <a:lnTo>
                        <a:pt x="331" y="93"/>
                      </a:lnTo>
                    </a:path>
                  </a:pathLst>
                </a:custGeom>
                <a:grpFill/>
                <a:ln w="22225" cap="flat">
                  <a:solidFill>
                    <a:schemeClr val="bg1">
                      <a:alpha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9" name="Graphic 2503">
                  <a:extLst>
                    <a:ext uri="{FF2B5EF4-FFF2-40B4-BE49-F238E27FC236}">
                      <a16:creationId xmlns:a16="http://schemas.microsoft.com/office/drawing/2014/main" id="{72083690-AB18-0B69-2C62-3B63C2D37536}"/>
                    </a:ext>
                  </a:extLst>
                </p:cNvPr>
                <p:cNvGrpSpPr/>
                <p:nvPr/>
              </p:nvGrpSpPr>
              <p:grpSpPr>
                <a:xfrm>
                  <a:off x="6846768" y="1367077"/>
                  <a:ext cx="2770336" cy="1411098"/>
                  <a:chOff x="6752369" y="1504237"/>
                  <a:chExt cx="2770336" cy="1411098"/>
                </a:xfrm>
                <a:grpFill/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EFEA4EFB-4087-3831-A8AF-FEA932F17D10}"/>
                      </a:ext>
                    </a:extLst>
                  </p:cNvPr>
                  <p:cNvSpPr/>
                  <p:nvPr/>
                </p:nvSpPr>
                <p:spPr>
                  <a:xfrm>
                    <a:off x="6752369" y="1504237"/>
                    <a:ext cx="2665107" cy="1409350"/>
                  </a:xfrm>
                  <a:custGeom>
                    <a:avLst/>
                    <a:gdLst>
                      <a:gd name="connsiteX0" fmla="*/ 2664989 w 2665107"/>
                      <a:gd name="connsiteY0" fmla="*/ 1409348 h 1409350"/>
                      <a:gd name="connsiteX1" fmla="*/ -118 w 2665107"/>
                      <a:gd name="connsiteY1" fmla="*/ 46899 h 1409350"/>
                      <a:gd name="connsiteX2" fmla="*/ 106035 w 2665107"/>
                      <a:gd name="connsiteY2" fmla="*/ -2 h 1409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5107" h="1409350">
                        <a:moveTo>
                          <a:pt x="2664989" y="1409348"/>
                        </a:moveTo>
                        <a:cubicBezTo>
                          <a:pt x="2665830" y="1409054"/>
                          <a:pt x="-118" y="46899"/>
                          <a:pt x="-118" y="46899"/>
                        </a:cubicBezTo>
                        <a:lnTo>
                          <a:pt x="106035" y="-2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E42A00CB-A45B-56C6-2291-02A563AE60A9}"/>
                      </a:ext>
                    </a:extLst>
                  </p:cNvPr>
                  <p:cNvSpPr/>
                  <p:nvPr/>
                </p:nvSpPr>
                <p:spPr>
                  <a:xfrm>
                    <a:off x="7323103" y="1797202"/>
                    <a:ext cx="108801" cy="51650"/>
                  </a:xfrm>
                  <a:custGeom>
                    <a:avLst/>
                    <a:gdLst>
                      <a:gd name="connsiteX0" fmla="*/ -118 w 108801"/>
                      <a:gd name="connsiteY0" fmla="*/ 51648 h 51650"/>
                      <a:gd name="connsiteX1" fmla="*/ 108683 w 108801"/>
                      <a:gd name="connsiteY1" fmla="*/ -2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-118" y="51648"/>
                        </a:moveTo>
                        <a:lnTo>
                          <a:pt x="108683" y="-2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778B7049-28F9-E88B-85D9-14DF4D4A83BB}"/>
                      </a:ext>
                    </a:extLst>
                  </p:cNvPr>
                  <p:cNvSpPr/>
                  <p:nvPr/>
                </p:nvSpPr>
                <p:spPr>
                  <a:xfrm>
                    <a:off x="7568484" y="191309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DB075209-1000-FD3A-415D-24DE9AF46A04}"/>
                      </a:ext>
                    </a:extLst>
                  </p:cNvPr>
                  <p:cNvSpPr/>
                  <p:nvPr/>
                </p:nvSpPr>
                <p:spPr>
                  <a:xfrm>
                    <a:off x="8088705" y="2182482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26F9937-C76E-3BBC-E7F0-20899C3BC435}"/>
                      </a:ext>
                    </a:extLst>
                  </p:cNvPr>
                  <p:cNvSpPr/>
                  <p:nvPr/>
                </p:nvSpPr>
                <p:spPr>
                  <a:xfrm>
                    <a:off x="8370269" y="2321673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5263B53C-7DD8-89D1-1AA6-7ABE2D87A8FF}"/>
                      </a:ext>
                    </a:extLst>
                  </p:cNvPr>
                  <p:cNvSpPr/>
                  <p:nvPr/>
                </p:nvSpPr>
                <p:spPr>
                  <a:xfrm>
                    <a:off x="9167431" y="2740549"/>
                    <a:ext cx="108759" cy="51650"/>
                  </a:xfrm>
                  <a:custGeom>
                    <a:avLst/>
                    <a:gdLst>
                      <a:gd name="connsiteX0" fmla="*/ 331 w 108759"/>
                      <a:gd name="connsiteY0" fmla="*/ 51743 h 51650"/>
                      <a:gd name="connsiteX1" fmla="*/ 109091 w 108759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759" h="51650">
                        <a:moveTo>
                          <a:pt x="331" y="51743"/>
                        </a:moveTo>
                        <a:lnTo>
                          <a:pt x="109091" y="93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E03B4B09-1259-135B-51DB-D7120F762BC3}"/>
                      </a:ext>
                    </a:extLst>
                  </p:cNvPr>
                  <p:cNvSpPr/>
                  <p:nvPr/>
                </p:nvSpPr>
                <p:spPr>
                  <a:xfrm>
                    <a:off x="9413904" y="286364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chemeClr val="bg1">
                        <a:alpha val="4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11C037C7-A6A6-FBCF-A602-549FFD6058A4}"/>
                    </a:ext>
                  </a:extLst>
                </p:cNvPr>
                <p:cNvSpPr/>
                <p:nvPr/>
              </p:nvSpPr>
              <p:spPr>
                <a:xfrm>
                  <a:off x="5157763" y="2350223"/>
                  <a:ext cx="3532618" cy="1800026"/>
                </a:xfrm>
                <a:custGeom>
                  <a:avLst/>
                  <a:gdLst>
                    <a:gd name="connsiteX0" fmla="*/ 331 w 3532618"/>
                    <a:gd name="connsiteY0" fmla="*/ 1800119 h 1800026"/>
                    <a:gd name="connsiteX1" fmla="*/ 3532950 w 3532618"/>
                    <a:gd name="connsiteY1" fmla="*/ 93 h 18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32618" h="1800026">
                      <a:moveTo>
                        <a:pt x="331" y="1800119"/>
                      </a:moveTo>
                      <a:lnTo>
                        <a:pt x="3532950" y="93"/>
                      </a:lnTo>
                    </a:path>
                  </a:pathLst>
                </a:custGeom>
                <a:grpFill/>
                <a:ln w="22225" cap="flat">
                  <a:solidFill>
                    <a:schemeClr val="bg1">
                      <a:alpha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78412CC7-C14A-D323-5534-40B17F454C78}"/>
                    </a:ext>
                  </a:extLst>
                </p:cNvPr>
                <p:cNvSpPr/>
                <p:nvPr/>
              </p:nvSpPr>
              <p:spPr>
                <a:xfrm>
                  <a:off x="6667366" y="3533388"/>
                  <a:ext cx="1036743" cy="538188"/>
                </a:xfrm>
                <a:custGeom>
                  <a:avLst/>
                  <a:gdLst>
                    <a:gd name="connsiteX0" fmla="*/ 331 w 1036743"/>
                    <a:gd name="connsiteY0" fmla="*/ 538281 h 538188"/>
                    <a:gd name="connsiteX1" fmla="*/ 1037075 w 1036743"/>
                    <a:gd name="connsiteY1" fmla="*/ 93 h 53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6743" h="538188">
                      <a:moveTo>
                        <a:pt x="331" y="538281"/>
                      </a:moveTo>
                      <a:lnTo>
                        <a:pt x="1037075" y="93"/>
                      </a:lnTo>
                    </a:path>
                  </a:pathLst>
                </a:custGeom>
                <a:grpFill/>
                <a:ln w="22225" cap="flat">
                  <a:solidFill>
                    <a:schemeClr val="bg1">
                      <a:alpha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6189900" y="167111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869" name="Graphic 2503">
            <a:extLst>
              <a:ext uri="{FF2B5EF4-FFF2-40B4-BE49-F238E27FC236}">
                <a16:creationId xmlns:a16="http://schemas.microsoft.com/office/drawing/2014/main" id="{D9A8F208-0FF8-6499-5EED-EF0725D3AD26}"/>
              </a:ext>
            </a:extLst>
          </p:cNvPr>
          <p:cNvGrpSpPr/>
          <p:nvPr/>
        </p:nvGrpSpPr>
        <p:grpSpPr>
          <a:xfrm>
            <a:off x="2624688" y="4104512"/>
            <a:ext cx="1150923" cy="1726454"/>
            <a:chOff x="4238697" y="4150933"/>
            <a:chExt cx="360990" cy="541508"/>
          </a:xfrm>
        </p:grpSpPr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BE3F10C6-8F7E-2D95-3B12-23933B3B806F}"/>
                </a:ext>
              </a:extLst>
            </p:cNvPr>
            <p:cNvSpPr/>
            <p:nvPr/>
          </p:nvSpPr>
          <p:spPr>
            <a:xfrm>
              <a:off x="4238697" y="4150933"/>
              <a:ext cx="180495" cy="541508"/>
            </a:xfrm>
            <a:custGeom>
              <a:avLst/>
              <a:gdLst>
                <a:gd name="connsiteX0" fmla="*/ 4 w 180495"/>
                <a:gd name="connsiteY0" fmla="*/ 451503 h 541508"/>
                <a:gd name="connsiteX1" fmla="*/ 180499 w 180495"/>
                <a:gd name="connsiteY1" fmla="*/ 541755 h 541508"/>
                <a:gd name="connsiteX2" fmla="*/ 180499 w 180495"/>
                <a:gd name="connsiteY2" fmla="*/ 90498 h 541508"/>
                <a:gd name="connsiteX3" fmla="*/ 4 w 180495"/>
                <a:gd name="connsiteY3" fmla="*/ 247 h 541508"/>
                <a:gd name="connsiteX4" fmla="*/ 4 w 180495"/>
                <a:gd name="connsiteY4" fmla="*/ 451503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4" y="451503"/>
                  </a:moveTo>
                  <a:lnTo>
                    <a:pt x="180499" y="541755"/>
                  </a:lnTo>
                  <a:lnTo>
                    <a:pt x="180499" y="90498"/>
                  </a:lnTo>
                  <a:lnTo>
                    <a:pt x="4" y="247"/>
                  </a:lnTo>
                  <a:lnTo>
                    <a:pt x="4" y="4515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BDD75C7C-C2AC-02E8-21D1-B5AA4FBBBB0D}"/>
                </a:ext>
              </a:extLst>
            </p:cNvPr>
            <p:cNvSpPr/>
            <p:nvPr/>
          </p:nvSpPr>
          <p:spPr>
            <a:xfrm>
              <a:off x="4419192" y="4150933"/>
              <a:ext cx="180495" cy="541508"/>
            </a:xfrm>
            <a:custGeom>
              <a:avLst/>
              <a:gdLst>
                <a:gd name="connsiteX0" fmla="*/ 37 w 180495"/>
                <a:gd name="connsiteY0" fmla="*/ 541755 h 541508"/>
                <a:gd name="connsiteX1" fmla="*/ 180532 w 180495"/>
                <a:gd name="connsiteY1" fmla="*/ 451503 h 541508"/>
                <a:gd name="connsiteX2" fmla="*/ 180532 w 180495"/>
                <a:gd name="connsiteY2" fmla="*/ 247 h 541508"/>
                <a:gd name="connsiteX3" fmla="*/ 37 w 180495"/>
                <a:gd name="connsiteY3" fmla="*/ 90498 h 541508"/>
                <a:gd name="connsiteX4" fmla="*/ 37 w 180495"/>
                <a:gd name="connsiteY4" fmla="*/ 541755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37" y="541755"/>
                  </a:moveTo>
                  <a:lnTo>
                    <a:pt x="180532" y="451503"/>
                  </a:lnTo>
                  <a:lnTo>
                    <a:pt x="180532" y="247"/>
                  </a:lnTo>
                  <a:lnTo>
                    <a:pt x="37" y="90498"/>
                  </a:lnTo>
                  <a:lnTo>
                    <a:pt x="37" y="54175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5" name="Freeform 2874">
              <a:extLst>
                <a:ext uri="{FF2B5EF4-FFF2-40B4-BE49-F238E27FC236}">
                  <a16:creationId xmlns:a16="http://schemas.microsoft.com/office/drawing/2014/main" id="{BEB87EF3-217B-8F71-A4FA-1471A2EFEE60}"/>
                </a:ext>
              </a:extLst>
            </p:cNvPr>
            <p:cNvSpPr/>
            <p:nvPr/>
          </p:nvSpPr>
          <p:spPr>
            <a:xfrm>
              <a:off x="4291424" y="4536504"/>
              <a:ext cx="90247" cy="137181"/>
            </a:xfrm>
            <a:custGeom>
              <a:avLst/>
              <a:gdLst>
                <a:gd name="connsiteX0" fmla="*/ 5 w 90247"/>
                <a:gd name="connsiteY0" fmla="*/ 281 h 137181"/>
                <a:gd name="connsiteX1" fmla="*/ 5 w 90247"/>
                <a:gd name="connsiteY1" fmla="*/ 15083 h 137181"/>
                <a:gd name="connsiteX2" fmla="*/ 5 w 90247"/>
                <a:gd name="connsiteY2" fmla="*/ 87284 h 137181"/>
                <a:gd name="connsiteX3" fmla="*/ 5 w 90247"/>
                <a:gd name="connsiteY3" fmla="*/ 92337 h 137181"/>
                <a:gd name="connsiteX4" fmla="*/ 5077 w 90247"/>
                <a:gd name="connsiteY4" fmla="*/ 95045 h 137181"/>
                <a:gd name="connsiteX5" fmla="*/ 77275 w 90247"/>
                <a:gd name="connsiteY5" fmla="*/ 131146 h 137181"/>
                <a:gd name="connsiteX6" fmla="*/ 90253 w 90247"/>
                <a:gd name="connsiteY6" fmla="*/ 137463 h 137181"/>
                <a:gd name="connsiteX7" fmla="*/ 90253 w 90247"/>
                <a:gd name="connsiteY7" fmla="*/ 123384 h 137181"/>
                <a:gd name="connsiteX8" fmla="*/ 90253 w 90247"/>
                <a:gd name="connsiteY8" fmla="*/ 51183 h 137181"/>
                <a:gd name="connsiteX9" fmla="*/ 90253 w 90247"/>
                <a:gd name="connsiteY9" fmla="*/ 45407 h 137181"/>
                <a:gd name="connsiteX10" fmla="*/ 85181 w 90247"/>
                <a:gd name="connsiteY10" fmla="*/ 42699 h 137181"/>
                <a:gd name="connsiteX11" fmla="*/ 12983 w 90247"/>
                <a:gd name="connsiteY11" fmla="*/ 6598 h 137181"/>
                <a:gd name="connsiteX12" fmla="*/ 5 w 90247"/>
                <a:gd name="connsiteY12" fmla="*/ 281 h 137181"/>
                <a:gd name="connsiteX13" fmla="*/ 18055 w 90247"/>
                <a:gd name="connsiteY13" fmla="*/ 29703 h 137181"/>
                <a:gd name="connsiteX14" fmla="*/ 72203 w 90247"/>
                <a:gd name="connsiteY14" fmla="*/ 56779 h 137181"/>
                <a:gd name="connsiteX15" fmla="*/ 72203 w 90247"/>
                <a:gd name="connsiteY15" fmla="*/ 108583 h 137181"/>
                <a:gd name="connsiteX16" fmla="*/ 18055 w 90247"/>
                <a:gd name="connsiteY16" fmla="*/ 81507 h 137181"/>
                <a:gd name="connsiteX17" fmla="*/ 18055 w 90247"/>
                <a:gd name="connsiteY17" fmla="*/ 29703 h 13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7" h="137181">
                  <a:moveTo>
                    <a:pt x="5" y="281"/>
                  </a:moveTo>
                  <a:lnTo>
                    <a:pt x="5" y="15083"/>
                  </a:lnTo>
                  <a:lnTo>
                    <a:pt x="5" y="87284"/>
                  </a:lnTo>
                  <a:lnTo>
                    <a:pt x="5" y="92337"/>
                  </a:lnTo>
                  <a:lnTo>
                    <a:pt x="5077" y="95045"/>
                  </a:lnTo>
                  <a:lnTo>
                    <a:pt x="77275" y="131146"/>
                  </a:lnTo>
                  <a:lnTo>
                    <a:pt x="90253" y="137463"/>
                  </a:lnTo>
                  <a:lnTo>
                    <a:pt x="90253" y="123384"/>
                  </a:lnTo>
                  <a:lnTo>
                    <a:pt x="90253" y="51183"/>
                  </a:lnTo>
                  <a:lnTo>
                    <a:pt x="90253" y="45407"/>
                  </a:lnTo>
                  <a:lnTo>
                    <a:pt x="85181" y="42699"/>
                  </a:lnTo>
                  <a:lnTo>
                    <a:pt x="12983" y="6598"/>
                  </a:lnTo>
                  <a:lnTo>
                    <a:pt x="5" y="281"/>
                  </a:lnTo>
                  <a:close/>
                  <a:moveTo>
                    <a:pt x="18055" y="29703"/>
                  </a:moveTo>
                  <a:lnTo>
                    <a:pt x="72203" y="56779"/>
                  </a:lnTo>
                  <a:lnTo>
                    <a:pt x="72203" y="108583"/>
                  </a:lnTo>
                  <a:lnTo>
                    <a:pt x="18055" y="81507"/>
                  </a:lnTo>
                  <a:lnTo>
                    <a:pt x="18055" y="297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BFF6DEF4-B2B1-C40C-514F-2A867064D580}"/>
                </a:ext>
              </a:extLst>
            </p:cNvPr>
            <p:cNvSpPr/>
            <p:nvPr/>
          </p:nvSpPr>
          <p:spPr>
            <a:xfrm>
              <a:off x="4428217" y="4461398"/>
              <a:ext cx="54148" cy="101081"/>
            </a:xfrm>
            <a:custGeom>
              <a:avLst/>
              <a:gdLst>
                <a:gd name="connsiteX0" fmla="*/ 54175 w 54148"/>
                <a:gd name="connsiteY0" fmla="*/ 263 h 101081"/>
                <a:gd name="connsiteX1" fmla="*/ 41198 w 54148"/>
                <a:gd name="connsiteY1" fmla="*/ 6580 h 101081"/>
                <a:gd name="connsiteX2" fmla="*/ 5099 w 54148"/>
                <a:gd name="connsiteY2" fmla="*/ 24630 h 101081"/>
                <a:gd name="connsiteX3" fmla="*/ 27 w 54148"/>
                <a:gd name="connsiteY3" fmla="*/ 27338 h 101081"/>
                <a:gd name="connsiteX4" fmla="*/ 27 w 54148"/>
                <a:gd name="connsiteY4" fmla="*/ 33115 h 101081"/>
                <a:gd name="connsiteX5" fmla="*/ 27 w 54148"/>
                <a:gd name="connsiteY5" fmla="*/ 87265 h 101081"/>
                <a:gd name="connsiteX6" fmla="*/ 27 w 54148"/>
                <a:gd name="connsiteY6" fmla="*/ 101344 h 101081"/>
                <a:gd name="connsiteX7" fmla="*/ 13004 w 54148"/>
                <a:gd name="connsiteY7" fmla="*/ 95027 h 101081"/>
                <a:gd name="connsiteX8" fmla="*/ 49103 w 54148"/>
                <a:gd name="connsiteY8" fmla="*/ 76977 h 101081"/>
                <a:gd name="connsiteX9" fmla="*/ 54175 w 54148"/>
                <a:gd name="connsiteY9" fmla="*/ 74269 h 101081"/>
                <a:gd name="connsiteX10" fmla="*/ 54175 w 54148"/>
                <a:gd name="connsiteY10" fmla="*/ 69215 h 101081"/>
                <a:gd name="connsiteX11" fmla="*/ 54175 w 54148"/>
                <a:gd name="connsiteY11" fmla="*/ 15064 h 101081"/>
                <a:gd name="connsiteX12" fmla="*/ 54175 w 54148"/>
                <a:gd name="connsiteY12" fmla="*/ 263 h 101081"/>
                <a:gd name="connsiteX13" fmla="*/ 36126 w 54148"/>
                <a:gd name="connsiteY13" fmla="*/ 29685 h 101081"/>
                <a:gd name="connsiteX14" fmla="*/ 36126 w 54148"/>
                <a:gd name="connsiteY14" fmla="*/ 63439 h 101081"/>
                <a:gd name="connsiteX15" fmla="*/ 18076 w 54148"/>
                <a:gd name="connsiteY15" fmla="*/ 72464 h 101081"/>
                <a:gd name="connsiteX16" fmla="*/ 18076 w 54148"/>
                <a:gd name="connsiteY16" fmla="*/ 38710 h 101081"/>
                <a:gd name="connsiteX17" fmla="*/ 36126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63"/>
                  </a:moveTo>
                  <a:lnTo>
                    <a:pt x="41198" y="6580"/>
                  </a:lnTo>
                  <a:lnTo>
                    <a:pt x="5099" y="24630"/>
                  </a:lnTo>
                  <a:lnTo>
                    <a:pt x="27" y="27338"/>
                  </a:lnTo>
                  <a:lnTo>
                    <a:pt x="27" y="33115"/>
                  </a:lnTo>
                  <a:lnTo>
                    <a:pt x="27" y="87265"/>
                  </a:lnTo>
                  <a:lnTo>
                    <a:pt x="27" y="101344"/>
                  </a:lnTo>
                  <a:lnTo>
                    <a:pt x="13004" y="95027"/>
                  </a:lnTo>
                  <a:lnTo>
                    <a:pt x="49103" y="76977"/>
                  </a:lnTo>
                  <a:lnTo>
                    <a:pt x="54175" y="74269"/>
                  </a:lnTo>
                  <a:lnTo>
                    <a:pt x="54175" y="69215"/>
                  </a:lnTo>
                  <a:lnTo>
                    <a:pt x="54175" y="15064"/>
                  </a:lnTo>
                  <a:lnTo>
                    <a:pt x="54175" y="263"/>
                  </a:lnTo>
                  <a:close/>
                  <a:moveTo>
                    <a:pt x="36126" y="29685"/>
                  </a:moveTo>
                  <a:lnTo>
                    <a:pt x="36126" y="63439"/>
                  </a:lnTo>
                  <a:lnTo>
                    <a:pt x="18076" y="72464"/>
                  </a:lnTo>
                  <a:lnTo>
                    <a:pt x="18076" y="38710"/>
                  </a:lnTo>
                  <a:lnTo>
                    <a:pt x="36126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7" name="Freeform 2876">
              <a:extLst>
                <a:ext uri="{FF2B5EF4-FFF2-40B4-BE49-F238E27FC236}">
                  <a16:creationId xmlns:a16="http://schemas.microsoft.com/office/drawing/2014/main" id="{F0C0E372-054C-8A3E-DDD4-91E06D9E7465}"/>
                </a:ext>
              </a:extLst>
            </p:cNvPr>
            <p:cNvSpPr/>
            <p:nvPr/>
          </p:nvSpPr>
          <p:spPr>
            <a:xfrm>
              <a:off x="4428217" y="4353097"/>
              <a:ext cx="54148" cy="101081"/>
            </a:xfrm>
            <a:custGeom>
              <a:avLst/>
              <a:gdLst>
                <a:gd name="connsiteX0" fmla="*/ 54175 w 54148"/>
                <a:gd name="connsiteY0" fmla="*/ 243 h 101081"/>
                <a:gd name="connsiteX1" fmla="*/ 41198 w 54148"/>
                <a:gd name="connsiteY1" fmla="*/ 6560 h 101081"/>
                <a:gd name="connsiteX2" fmla="*/ 5099 w 54148"/>
                <a:gd name="connsiteY2" fmla="*/ 24611 h 101081"/>
                <a:gd name="connsiteX3" fmla="*/ 27 w 54148"/>
                <a:gd name="connsiteY3" fmla="*/ 27319 h 101081"/>
                <a:gd name="connsiteX4" fmla="*/ 27 w 54148"/>
                <a:gd name="connsiteY4" fmla="*/ 33095 h 101081"/>
                <a:gd name="connsiteX5" fmla="*/ 27 w 54148"/>
                <a:gd name="connsiteY5" fmla="*/ 87246 h 101081"/>
                <a:gd name="connsiteX6" fmla="*/ 27 w 54148"/>
                <a:gd name="connsiteY6" fmla="*/ 101324 h 101081"/>
                <a:gd name="connsiteX7" fmla="*/ 13004 w 54148"/>
                <a:gd name="connsiteY7" fmla="*/ 95007 h 101081"/>
                <a:gd name="connsiteX8" fmla="*/ 49103 w 54148"/>
                <a:gd name="connsiteY8" fmla="*/ 76957 h 101081"/>
                <a:gd name="connsiteX9" fmla="*/ 54175 w 54148"/>
                <a:gd name="connsiteY9" fmla="*/ 74249 h 101081"/>
                <a:gd name="connsiteX10" fmla="*/ 54175 w 54148"/>
                <a:gd name="connsiteY10" fmla="*/ 69195 h 101081"/>
                <a:gd name="connsiteX11" fmla="*/ 54175 w 54148"/>
                <a:gd name="connsiteY11" fmla="*/ 15045 h 101081"/>
                <a:gd name="connsiteX12" fmla="*/ 54175 w 54148"/>
                <a:gd name="connsiteY12" fmla="*/ 243 h 101081"/>
                <a:gd name="connsiteX13" fmla="*/ 36126 w 54148"/>
                <a:gd name="connsiteY13" fmla="*/ 29665 h 101081"/>
                <a:gd name="connsiteX14" fmla="*/ 36126 w 54148"/>
                <a:gd name="connsiteY14" fmla="*/ 63419 h 101081"/>
                <a:gd name="connsiteX15" fmla="*/ 18076 w 54148"/>
                <a:gd name="connsiteY15" fmla="*/ 72444 h 101081"/>
                <a:gd name="connsiteX16" fmla="*/ 18076 w 54148"/>
                <a:gd name="connsiteY16" fmla="*/ 38690 h 101081"/>
                <a:gd name="connsiteX17" fmla="*/ 36126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43"/>
                  </a:moveTo>
                  <a:lnTo>
                    <a:pt x="41198" y="6560"/>
                  </a:lnTo>
                  <a:lnTo>
                    <a:pt x="5099" y="24611"/>
                  </a:lnTo>
                  <a:lnTo>
                    <a:pt x="27" y="27319"/>
                  </a:lnTo>
                  <a:lnTo>
                    <a:pt x="27" y="33095"/>
                  </a:lnTo>
                  <a:lnTo>
                    <a:pt x="27" y="87246"/>
                  </a:lnTo>
                  <a:lnTo>
                    <a:pt x="27" y="101324"/>
                  </a:lnTo>
                  <a:lnTo>
                    <a:pt x="13004" y="95007"/>
                  </a:lnTo>
                  <a:lnTo>
                    <a:pt x="49103" y="76957"/>
                  </a:lnTo>
                  <a:lnTo>
                    <a:pt x="54175" y="74249"/>
                  </a:lnTo>
                  <a:lnTo>
                    <a:pt x="54175" y="69195"/>
                  </a:lnTo>
                  <a:lnTo>
                    <a:pt x="54175" y="15045"/>
                  </a:lnTo>
                  <a:lnTo>
                    <a:pt x="54175" y="243"/>
                  </a:lnTo>
                  <a:close/>
                  <a:moveTo>
                    <a:pt x="36126" y="29665"/>
                  </a:moveTo>
                  <a:lnTo>
                    <a:pt x="36126" y="63419"/>
                  </a:lnTo>
                  <a:lnTo>
                    <a:pt x="18076" y="72444"/>
                  </a:lnTo>
                  <a:lnTo>
                    <a:pt x="18076" y="38690"/>
                  </a:lnTo>
                  <a:lnTo>
                    <a:pt x="36126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3BBAE5A6-6C38-3416-3127-9162EC67CF05}"/>
                </a:ext>
              </a:extLst>
            </p:cNvPr>
            <p:cNvSpPr/>
            <p:nvPr/>
          </p:nvSpPr>
          <p:spPr>
            <a:xfrm>
              <a:off x="4428217" y="4244795"/>
              <a:ext cx="54148" cy="101081"/>
            </a:xfrm>
            <a:custGeom>
              <a:avLst/>
              <a:gdLst>
                <a:gd name="connsiteX0" fmla="*/ 54175 w 54148"/>
                <a:gd name="connsiteY0" fmla="*/ 223 h 101081"/>
                <a:gd name="connsiteX1" fmla="*/ 41198 w 54148"/>
                <a:gd name="connsiteY1" fmla="*/ 6541 h 101081"/>
                <a:gd name="connsiteX2" fmla="*/ 5099 w 54148"/>
                <a:gd name="connsiteY2" fmla="*/ 24591 h 101081"/>
                <a:gd name="connsiteX3" fmla="*/ 27 w 54148"/>
                <a:gd name="connsiteY3" fmla="*/ 27299 h 101081"/>
                <a:gd name="connsiteX4" fmla="*/ 27 w 54148"/>
                <a:gd name="connsiteY4" fmla="*/ 33075 h 101081"/>
                <a:gd name="connsiteX5" fmla="*/ 27 w 54148"/>
                <a:gd name="connsiteY5" fmla="*/ 87226 h 101081"/>
                <a:gd name="connsiteX6" fmla="*/ 27 w 54148"/>
                <a:gd name="connsiteY6" fmla="*/ 101305 h 101081"/>
                <a:gd name="connsiteX7" fmla="*/ 13004 w 54148"/>
                <a:gd name="connsiteY7" fmla="*/ 94987 h 101081"/>
                <a:gd name="connsiteX8" fmla="*/ 49103 w 54148"/>
                <a:gd name="connsiteY8" fmla="*/ 76937 h 101081"/>
                <a:gd name="connsiteX9" fmla="*/ 54175 w 54148"/>
                <a:gd name="connsiteY9" fmla="*/ 74229 h 101081"/>
                <a:gd name="connsiteX10" fmla="*/ 54175 w 54148"/>
                <a:gd name="connsiteY10" fmla="*/ 69176 h 101081"/>
                <a:gd name="connsiteX11" fmla="*/ 54175 w 54148"/>
                <a:gd name="connsiteY11" fmla="*/ 15025 h 101081"/>
                <a:gd name="connsiteX12" fmla="*/ 54175 w 54148"/>
                <a:gd name="connsiteY12" fmla="*/ 223 h 101081"/>
                <a:gd name="connsiteX13" fmla="*/ 36126 w 54148"/>
                <a:gd name="connsiteY13" fmla="*/ 29646 h 101081"/>
                <a:gd name="connsiteX14" fmla="*/ 36126 w 54148"/>
                <a:gd name="connsiteY14" fmla="*/ 63399 h 101081"/>
                <a:gd name="connsiteX15" fmla="*/ 18076 w 54148"/>
                <a:gd name="connsiteY15" fmla="*/ 72425 h 101081"/>
                <a:gd name="connsiteX16" fmla="*/ 18076 w 54148"/>
                <a:gd name="connsiteY16" fmla="*/ 38671 h 101081"/>
                <a:gd name="connsiteX17" fmla="*/ 36126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23"/>
                  </a:moveTo>
                  <a:lnTo>
                    <a:pt x="41198" y="6541"/>
                  </a:lnTo>
                  <a:lnTo>
                    <a:pt x="5099" y="24591"/>
                  </a:lnTo>
                  <a:lnTo>
                    <a:pt x="27" y="27299"/>
                  </a:lnTo>
                  <a:lnTo>
                    <a:pt x="27" y="33075"/>
                  </a:lnTo>
                  <a:lnTo>
                    <a:pt x="27" y="87226"/>
                  </a:lnTo>
                  <a:lnTo>
                    <a:pt x="27" y="101305"/>
                  </a:lnTo>
                  <a:lnTo>
                    <a:pt x="13004" y="94987"/>
                  </a:lnTo>
                  <a:lnTo>
                    <a:pt x="49103" y="76937"/>
                  </a:lnTo>
                  <a:lnTo>
                    <a:pt x="54175" y="74229"/>
                  </a:lnTo>
                  <a:lnTo>
                    <a:pt x="54175" y="69176"/>
                  </a:lnTo>
                  <a:lnTo>
                    <a:pt x="54175" y="15025"/>
                  </a:lnTo>
                  <a:lnTo>
                    <a:pt x="54175" y="223"/>
                  </a:lnTo>
                  <a:close/>
                  <a:moveTo>
                    <a:pt x="36126" y="29646"/>
                  </a:moveTo>
                  <a:lnTo>
                    <a:pt x="36126" y="63399"/>
                  </a:lnTo>
                  <a:lnTo>
                    <a:pt x="18076" y="72425"/>
                  </a:lnTo>
                  <a:lnTo>
                    <a:pt x="18076" y="38671"/>
                  </a:lnTo>
                  <a:lnTo>
                    <a:pt x="36126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346C5DD5-10ED-F9BC-777F-41B8051273F0}"/>
                </a:ext>
              </a:extLst>
            </p:cNvPr>
            <p:cNvSpPr/>
            <p:nvPr/>
          </p:nvSpPr>
          <p:spPr>
            <a:xfrm>
              <a:off x="4518464" y="4416273"/>
              <a:ext cx="54148" cy="101081"/>
            </a:xfrm>
            <a:custGeom>
              <a:avLst/>
              <a:gdLst>
                <a:gd name="connsiteX0" fmla="*/ 54192 w 54148"/>
                <a:gd name="connsiteY0" fmla="*/ 255 h 101081"/>
                <a:gd name="connsiteX1" fmla="*/ 41214 w 54148"/>
                <a:gd name="connsiteY1" fmla="*/ 6572 h 101081"/>
                <a:gd name="connsiteX2" fmla="*/ 5115 w 54148"/>
                <a:gd name="connsiteY2" fmla="*/ 24622 h 101081"/>
                <a:gd name="connsiteX3" fmla="*/ 43 w 54148"/>
                <a:gd name="connsiteY3" fmla="*/ 27330 h 101081"/>
                <a:gd name="connsiteX4" fmla="*/ 43 w 54148"/>
                <a:gd name="connsiteY4" fmla="*/ 33106 h 101081"/>
                <a:gd name="connsiteX5" fmla="*/ 43 w 54148"/>
                <a:gd name="connsiteY5" fmla="*/ 87257 h 101081"/>
                <a:gd name="connsiteX6" fmla="*/ 43 w 54148"/>
                <a:gd name="connsiteY6" fmla="*/ 101336 h 101081"/>
                <a:gd name="connsiteX7" fmla="*/ 13021 w 54148"/>
                <a:gd name="connsiteY7" fmla="*/ 95019 h 101081"/>
                <a:gd name="connsiteX8" fmla="*/ 49120 w 54148"/>
                <a:gd name="connsiteY8" fmla="*/ 76968 h 101081"/>
                <a:gd name="connsiteX9" fmla="*/ 54192 w 54148"/>
                <a:gd name="connsiteY9" fmla="*/ 74260 h 101081"/>
                <a:gd name="connsiteX10" fmla="*/ 54192 w 54148"/>
                <a:gd name="connsiteY10" fmla="*/ 69207 h 101081"/>
                <a:gd name="connsiteX11" fmla="*/ 54192 w 54148"/>
                <a:gd name="connsiteY11" fmla="*/ 15056 h 101081"/>
                <a:gd name="connsiteX12" fmla="*/ 54192 w 54148"/>
                <a:gd name="connsiteY12" fmla="*/ 255 h 101081"/>
                <a:gd name="connsiteX13" fmla="*/ 36142 w 54148"/>
                <a:gd name="connsiteY13" fmla="*/ 29677 h 101081"/>
                <a:gd name="connsiteX14" fmla="*/ 36142 w 54148"/>
                <a:gd name="connsiteY14" fmla="*/ 63431 h 101081"/>
                <a:gd name="connsiteX15" fmla="*/ 18093 w 54148"/>
                <a:gd name="connsiteY15" fmla="*/ 72456 h 101081"/>
                <a:gd name="connsiteX16" fmla="*/ 18093 w 54148"/>
                <a:gd name="connsiteY16" fmla="*/ 38702 h 101081"/>
                <a:gd name="connsiteX17" fmla="*/ 36142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55"/>
                  </a:moveTo>
                  <a:lnTo>
                    <a:pt x="41214" y="6572"/>
                  </a:lnTo>
                  <a:lnTo>
                    <a:pt x="5115" y="24622"/>
                  </a:lnTo>
                  <a:lnTo>
                    <a:pt x="43" y="27330"/>
                  </a:lnTo>
                  <a:lnTo>
                    <a:pt x="43" y="33106"/>
                  </a:lnTo>
                  <a:lnTo>
                    <a:pt x="43" y="87257"/>
                  </a:lnTo>
                  <a:lnTo>
                    <a:pt x="43" y="101336"/>
                  </a:lnTo>
                  <a:lnTo>
                    <a:pt x="13021" y="95019"/>
                  </a:lnTo>
                  <a:lnTo>
                    <a:pt x="49120" y="76968"/>
                  </a:lnTo>
                  <a:lnTo>
                    <a:pt x="54192" y="74260"/>
                  </a:lnTo>
                  <a:lnTo>
                    <a:pt x="54192" y="69207"/>
                  </a:lnTo>
                  <a:lnTo>
                    <a:pt x="54192" y="15056"/>
                  </a:lnTo>
                  <a:lnTo>
                    <a:pt x="54192" y="255"/>
                  </a:lnTo>
                  <a:close/>
                  <a:moveTo>
                    <a:pt x="36142" y="29677"/>
                  </a:moveTo>
                  <a:lnTo>
                    <a:pt x="36142" y="63431"/>
                  </a:lnTo>
                  <a:lnTo>
                    <a:pt x="18093" y="72456"/>
                  </a:lnTo>
                  <a:lnTo>
                    <a:pt x="18093" y="38702"/>
                  </a:lnTo>
                  <a:lnTo>
                    <a:pt x="36142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0B483774-32E4-231C-F0BB-D137836F8E89}"/>
                </a:ext>
              </a:extLst>
            </p:cNvPr>
            <p:cNvSpPr/>
            <p:nvPr/>
          </p:nvSpPr>
          <p:spPr>
            <a:xfrm>
              <a:off x="4518464" y="4307971"/>
              <a:ext cx="54148" cy="101081"/>
            </a:xfrm>
            <a:custGeom>
              <a:avLst/>
              <a:gdLst>
                <a:gd name="connsiteX0" fmla="*/ 54192 w 54148"/>
                <a:gd name="connsiteY0" fmla="*/ 235 h 101081"/>
                <a:gd name="connsiteX1" fmla="*/ 41214 w 54148"/>
                <a:gd name="connsiteY1" fmla="*/ 6552 h 101081"/>
                <a:gd name="connsiteX2" fmla="*/ 5115 w 54148"/>
                <a:gd name="connsiteY2" fmla="*/ 24602 h 101081"/>
                <a:gd name="connsiteX3" fmla="*/ 43 w 54148"/>
                <a:gd name="connsiteY3" fmla="*/ 27310 h 101081"/>
                <a:gd name="connsiteX4" fmla="*/ 43 w 54148"/>
                <a:gd name="connsiteY4" fmla="*/ 33087 h 101081"/>
                <a:gd name="connsiteX5" fmla="*/ 43 w 54148"/>
                <a:gd name="connsiteY5" fmla="*/ 87237 h 101081"/>
                <a:gd name="connsiteX6" fmla="*/ 43 w 54148"/>
                <a:gd name="connsiteY6" fmla="*/ 101316 h 101081"/>
                <a:gd name="connsiteX7" fmla="*/ 13021 w 54148"/>
                <a:gd name="connsiteY7" fmla="*/ 94999 h 101081"/>
                <a:gd name="connsiteX8" fmla="*/ 49120 w 54148"/>
                <a:gd name="connsiteY8" fmla="*/ 76949 h 101081"/>
                <a:gd name="connsiteX9" fmla="*/ 54192 w 54148"/>
                <a:gd name="connsiteY9" fmla="*/ 74241 h 101081"/>
                <a:gd name="connsiteX10" fmla="*/ 54192 w 54148"/>
                <a:gd name="connsiteY10" fmla="*/ 69187 h 101081"/>
                <a:gd name="connsiteX11" fmla="*/ 54192 w 54148"/>
                <a:gd name="connsiteY11" fmla="*/ 15036 h 101081"/>
                <a:gd name="connsiteX12" fmla="*/ 54192 w 54148"/>
                <a:gd name="connsiteY12" fmla="*/ 235 h 101081"/>
                <a:gd name="connsiteX13" fmla="*/ 36142 w 54148"/>
                <a:gd name="connsiteY13" fmla="*/ 29657 h 101081"/>
                <a:gd name="connsiteX14" fmla="*/ 36142 w 54148"/>
                <a:gd name="connsiteY14" fmla="*/ 63411 h 101081"/>
                <a:gd name="connsiteX15" fmla="*/ 18093 w 54148"/>
                <a:gd name="connsiteY15" fmla="*/ 72436 h 101081"/>
                <a:gd name="connsiteX16" fmla="*/ 18093 w 54148"/>
                <a:gd name="connsiteY16" fmla="*/ 38682 h 101081"/>
                <a:gd name="connsiteX17" fmla="*/ 36142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35"/>
                  </a:moveTo>
                  <a:lnTo>
                    <a:pt x="41214" y="6552"/>
                  </a:lnTo>
                  <a:lnTo>
                    <a:pt x="5115" y="24602"/>
                  </a:lnTo>
                  <a:lnTo>
                    <a:pt x="43" y="27310"/>
                  </a:lnTo>
                  <a:lnTo>
                    <a:pt x="43" y="33087"/>
                  </a:lnTo>
                  <a:lnTo>
                    <a:pt x="43" y="87237"/>
                  </a:lnTo>
                  <a:lnTo>
                    <a:pt x="43" y="101316"/>
                  </a:lnTo>
                  <a:lnTo>
                    <a:pt x="13021" y="94999"/>
                  </a:lnTo>
                  <a:lnTo>
                    <a:pt x="49120" y="76949"/>
                  </a:lnTo>
                  <a:lnTo>
                    <a:pt x="54192" y="74241"/>
                  </a:lnTo>
                  <a:lnTo>
                    <a:pt x="54192" y="69187"/>
                  </a:lnTo>
                  <a:lnTo>
                    <a:pt x="54192" y="15036"/>
                  </a:lnTo>
                  <a:lnTo>
                    <a:pt x="54192" y="235"/>
                  </a:lnTo>
                  <a:close/>
                  <a:moveTo>
                    <a:pt x="36142" y="29657"/>
                  </a:moveTo>
                  <a:lnTo>
                    <a:pt x="36142" y="63411"/>
                  </a:lnTo>
                  <a:lnTo>
                    <a:pt x="18093" y="72436"/>
                  </a:lnTo>
                  <a:lnTo>
                    <a:pt x="18093" y="38682"/>
                  </a:lnTo>
                  <a:lnTo>
                    <a:pt x="36142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6D82C5E6-E057-CD4E-B058-1B2F0B750DD5}"/>
                </a:ext>
              </a:extLst>
            </p:cNvPr>
            <p:cNvSpPr/>
            <p:nvPr/>
          </p:nvSpPr>
          <p:spPr>
            <a:xfrm>
              <a:off x="4518464" y="4199669"/>
              <a:ext cx="54148" cy="101081"/>
            </a:xfrm>
            <a:custGeom>
              <a:avLst/>
              <a:gdLst>
                <a:gd name="connsiteX0" fmla="*/ 54192 w 54148"/>
                <a:gd name="connsiteY0" fmla="*/ 215 h 101081"/>
                <a:gd name="connsiteX1" fmla="*/ 41214 w 54148"/>
                <a:gd name="connsiteY1" fmla="*/ 6532 h 101081"/>
                <a:gd name="connsiteX2" fmla="*/ 5115 w 54148"/>
                <a:gd name="connsiteY2" fmla="*/ 24583 h 101081"/>
                <a:gd name="connsiteX3" fmla="*/ 43 w 54148"/>
                <a:gd name="connsiteY3" fmla="*/ 27291 h 101081"/>
                <a:gd name="connsiteX4" fmla="*/ 43 w 54148"/>
                <a:gd name="connsiteY4" fmla="*/ 33067 h 101081"/>
                <a:gd name="connsiteX5" fmla="*/ 43 w 54148"/>
                <a:gd name="connsiteY5" fmla="*/ 87218 h 101081"/>
                <a:gd name="connsiteX6" fmla="*/ 43 w 54148"/>
                <a:gd name="connsiteY6" fmla="*/ 101296 h 101081"/>
                <a:gd name="connsiteX7" fmla="*/ 13021 w 54148"/>
                <a:gd name="connsiteY7" fmla="*/ 94979 h 101081"/>
                <a:gd name="connsiteX8" fmla="*/ 49120 w 54148"/>
                <a:gd name="connsiteY8" fmla="*/ 76929 h 101081"/>
                <a:gd name="connsiteX9" fmla="*/ 54192 w 54148"/>
                <a:gd name="connsiteY9" fmla="*/ 74221 h 101081"/>
                <a:gd name="connsiteX10" fmla="*/ 54192 w 54148"/>
                <a:gd name="connsiteY10" fmla="*/ 69167 h 101081"/>
                <a:gd name="connsiteX11" fmla="*/ 54192 w 54148"/>
                <a:gd name="connsiteY11" fmla="*/ 15017 h 101081"/>
                <a:gd name="connsiteX12" fmla="*/ 54192 w 54148"/>
                <a:gd name="connsiteY12" fmla="*/ 215 h 101081"/>
                <a:gd name="connsiteX13" fmla="*/ 36142 w 54148"/>
                <a:gd name="connsiteY13" fmla="*/ 29637 h 101081"/>
                <a:gd name="connsiteX14" fmla="*/ 36142 w 54148"/>
                <a:gd name="connsiteY14" fmla="*/ 63391 h 101081"/>
                <a:gd name="connsiteX15" fmla="*/ 18093 w 54148"/>
                <a:gd name="connsiteY15" fmla="*/ 72416 h 101081"/>
                <a:gd name="connsiteX16" fmla="*/ 18093 w 54148"/>
                <a:gd name="connsiteY16" fmla="*/ 38662 h 101081"/>
                <a:gd name="connsiteX17" fmla="*/ 36142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15"/>
                  </a:moveTo>
                  <a:lnTo>
                    <a:pt x="41214" y="6532"/>
                  </a:lnTo>
                  <a:lnTo>
                    <a:pt x="5115" y="24583"/>
                  </a:lnTo>
                  <a:lnTo>
                    <a:pt x="43" y="27291"/>
                  </a:lnTo>
                  <a:lnTo>
                    <a:pt x="43" y="33067"/>
                  </a:lnTo>
                  <a:lnTo>
                    <a:pt x="43" y="87218"/>
                  </a:lnTo>
                  <a:lnTo>
                    <a:pt x="43" y="101296"/>
                  </a:lnTo>
                  <a:lnTo>
                    <a:pt x="13021" y="94979"/>
                  </a:lnTo>
                  <a:lnTo>
                    <a:pt x="49120" y="76929"/>
                  </a:lnTo>
                  <a:lnTo>
                    <a:pt x="54192" y="74221"/>
                  </a:lnTo>
                  <a:lnTo>
                    <a:pt x="54192" y="69167"/>
                  </a:lnTo>
                  <a:lnTo>
                    <a:pt x="54192" y="15017"/>
                  </a:lnTo>
                  <a:lnTo>
                    <a:pt x="54192" y="215"/>
                  </a:lnTo>
                  <a:close/>
                  <a:moveTo>
                    <a:pt x="36142" y="29637"/>
                  </a:moveTo>
                  <a:lnTo>
                    <a:pt x="36142" y="63391"/>
                  </a:lnTo>
                  <a:lnTo>
                    <a:pt x="18093" y="72416"/>
                  </a:lnTo>
                  <a:lnTo>
                    <a:pt x="18093" y="38662"/>
                  </a:lnTo>
                  <a:lnTo>
                    <a:pt x="36142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2" name="Freeform 2881">
              <a:extLst>
                <a:ext uri="{FF2B5EF4-FFF2-40B4-BE49-F238E27FC236}">
                  <a16:creationId xmlns:a16="http://schemas.microsoft.com/office/drawing/2014/main" id="{86437331-9B81-87D6-0033-4015C90E02D0}"/>
                </a:ext>
              </a:extLst>
            </p:cNvPr>
            <p:cNvSpPr/>
            <p:nvPr/>
          </p:nvSpPr>
          <p:spPr>
            <a:xfrm>
              <a:off x="4356019" y="4461398"/>
              <a:ext cx="54148" cy="101081"/>
            </a:xfrm>
            <a:custGeom>
              <a:avLst/>
              <a:gdLst>
                <a:gd name="connsiteX0" fmla="*/ 14 w 54148"/>
                <a:gd name="connsiteY0" fmla="*/ 263 h 101081"/>
                <a:gd name="connsiteX1" fmla="*/ 14 w 54148"/>
                <a:gd name="connsiteY1" fmla="*/ 15064 h 101081"/>
                <a:gd name="connsiteX2" fmla="*/ 14 w 54148"/>
                <a:gd name="connsiteY2" fmla="*/ 69215 h 101081"/>
                <a:gd name="connsiteX3" fmla="*/ 14 w 54148"/>
                <a:gd name="connsiteY3" fmla="*/ 74269 h 101081"/>
                <a:gd name="connsiteX4" fmla="*/ 5085 w 54148"/>
                <a:gd name="connsiteY4" fmla="*/ 76977 h 101081"/>
                <a:gd name="connsiteX5" fmla="*/ 41184 w 54148"/>
                <a:gd name="connsiteY5" fmla="*/ 95027 h 101081"/>
                <a:gd name="connsiteX6" fmla="*/ 54162 w 54148"/>
                <a:gd name="connsiteY6" fmla="*/ 101344 h 101081"/>
                <a:gd name="connsiteX7" fmla="*/ 54162 w 54148"/>
                <a:gd name="connsiteY7" fmla="*/ 87265 h 101081"/>
                <a:gd name="connsiteX8" fmla="*/ 54162 w 54148"/>
                <a:gd name="connsiteY8" fmla="*/ 33115 h 101081"/>
                <a:gd name="connsiteX9" fmla="*/ 54162 w 54148"/>
                <a:gd name="connsiteY9" fmla="*/ 27338 h 101081"/>
                <a:gd name="connsiteX10" fmla="*/ 49090 w 54148"/>
                <a:gd name="connsiteY10" fmla="*/ 24630 h 101081"/>
                <a:gd name="connsiteX11" fmla="*/ 12991 w 54148"/>
                <a:gd name="connsiteY11" fmla="*/ 6580 h 101081"/>
                <a:gd name="connsiteX12" fmla="*/ 14 w 54148"/>
                <a:gd name="connsiteY12" fmla="*/ 263 h 101081"/>
                <a:gd name="connsiteX13" fmla="*/ 18063 w 54148"/>
                <a:gd name="connsiteY13" fmla="*/ 29685 h 101081"/>
                <a:gd name="connsiteX14" fmla="*/ 36113 w 54148"/>
                <a:gd name="connsiteY14" fmla="*/ 38710 h 101081"/>
                <a:gd name="connsiteX15" fmla="*/ 36113 w 54148"/>
                <a:gd name="connsiteY15" fmla="*/ 72464 h 101081"/>
                <a:gd name="connsiteX16" fmla="*/ 18063 w 54148"/>
                <a:gd name="connsiteY16" fmla="*/ 63439 h 101081"/>
                <a:gd name="connsiteX17" fmla="*/ 18063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63"/>
                  </a:moveTo>
                  <a:lnTo>
                    <a:pt x="14" y="15064"/>
                  </a:lnTo>
                  <a:lnTo>
                    <a:pt x="14" y="69215"/>
                  </a:lnTo>
                  <a:lnTo>
                    <a:pt x="14" y="74269"/>
                  </a:lnTo>
                  <a:lnTo>
                    <a:pt x="5085" y="76977"/>
                  </a:lnTo>
                  <a:lnTo>
                    <a:pt x="41184" y="95027"/>
                  </a:lnTo>
                  <a:lnTo>
                    <a:pt x="54162" y="101344"/>
                  </a:lnTo>
                  <a:lnTo>
                    <a:pt x="54162" y="87265"/>
                  </a:lnTo>
                  <a:lnTo>
                    <a:pt x="54162" y="33115"/>
                  </a:lnTo>
                  <a:lnTo>
                    <a:pt x="54162" y="27338"/>
                  </a:lnTo>
                  <a:lnTo>
                    <a:pt x="49090" y="24630"/>
                  </a:lnTo>
                  <a:lnTo>
                    <a:pt x="12991" y="6580"/>
                  </a:lnTo>
                  <a:lnTo>
                    <a:pt x="14" y="263"/>
                  </a:lnTo>
                  <a:close/>
                  <a:moveTo>
                    <a:pt x="18063" y="29685"/>
                  </a:moveTo>
                  <a:lnTo>
                    <a:pt x="36113" y="38710"/>
                  </a:lnTo>
                  <a:lnTo>
                    <a:pt x="36113" y="72464"/>
                  </a:lnTo>
                  <a:lnTo>
                    <a:pt x="18063" y="63439"/>
                  </a:lnTo>
                  <a:lnTo>
                    <a:pt x="18063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B4E221FD-608B-EAE4-1583-FFFE975EC606}"/>
                </a:ext>
              </a:extLst>
            </p:cNvPr>
            <p:cNvSpPr/>
            <p:nvPr/>
          </p:nvSpPr>
          <p:spPr>
            <a:xfrm>
              <a:off x="4356019" y="4353097"/>
              <a:ext cx="54148" cy="101081"/>
            </a:xfrm>
            <a:custGeom>
              <a:avLst/>
              <a:gdLst>
                <a:gd name="connsiteX0" fmla="*/ 14 w 54148"/>
                <a:gd name="connsiteY0" fmla="*/ 243 h 101081"/>
                <a:gd name="connsiteX1" fmla="*/ 14 w 54148"/>
                <a:gd name="connsiteY1" fmla="*/ 15045 h 101081"/>
                <a:gd name="connsiteX2" fmla="*/ 14 w 54148"/>
                <a:gd name="connsiteY2" fmla="*/ 69195 h 101081"/>
                <a:gd name="connsiteX3" fmla="*/ 14 w 54148"/>
                <a:gd name="connsiteY3" fmla="*/ 74249 h 101081"/>
                <a:gd name="connsiteX4" fmla="*/ 5085 w 54148"/>
                <a:gd name="connsiteY4" fmla="*/ 76957 h 101081"/>
                <a:gd name="connsiteX5" fmla="*/ 41184 w 54148"/>
                <a:gd name="connsiteY5" fmla="*/ 95007 h 101081"/>
                <a:gd name="connsiteX6" fmla="*/ 54162 w 54148"/>
                <a:gd name="connsiteY6" fmla="*/ 101324 h 101081"/>
                <a:gd name="connsiteX7" fmla="*/ 54162 w 54148"/>
                <a:gd name="connsiteY7" fmla="*/ 87246 h 101081"/>
                <a:gd name="connsiteX8" fmla="*/ 54162 w 54148"/>
                <a:gd name="connsiteY8" fmla="*/ 33095 h 101081"/>
                <a:gd name="connsiteX9" fmla="*/ 54162 w 54148"/>
                <a:gd name="connsiteY9" fmla="*/ 27319 h 101081"/>
                <a:gd name="connsiteX10" fmla="*/ 49090 w 54148"/>
                <a:gd name="connsiteY10" fmla="*/ 24611 h 101081"/>
                <a:gd name="connsiteX11" fmla="*/ 12991 w 54148"/>
                <a:gd name="connsiteY11" fmla="*/ 6560 h 101081"/>
                <a:gd name="connsiteX12" fmla="*/ 14 w 54148"/>
                <a:gd name="connsiteY12" fmla="*/ 243 h 101081"/>
                <a:gd name="connsiteX13" fmla="*/ 18063 w 54148"/>
                <a:gd name="connsiteY13" fmla="*/ 29665 h 101081"/>
                <a:gd name="connsiteX14" fmla="*/ 36113 w 54148"/>
                <a:gd name="connsiteY14" fmla="*/ 38690 h 101081"/>
                <a:gd name="connsiteX15" fmla="*/ 36113 w 54148"/>
                <a:gd name="connsiteY15" fmla="*/ 72444 h 101081"/>
                <a:gd name="connsiteX16" fmla="*/ 18063 w 54148"/>
                <a:gd name="connsiteY16" fmla="*/ 63419 h 101081"/>
                <a:gd name="connsiteX17" fmla="*/ 18063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43"/>
                  </a:moveTo>
                  <a:lnTo>
                    <a:pt x="14" y="15045"/>
                  </a:lnTo>
                  <a:lnTo>
                    <a:pt x="14" y="69195"/>
                  </a:lnTo>
                  <a:lnTo>
                    <a:pt x="14" y="74249"/>
                  </a:lnTo>
                  <a:lnTo>
                    <a:pt x="5085" y="76957"/>
                  </a:lnTo>
                  <a:lnTo>
                    <a:pt x="41184" y="95007"/>
                  </a:lnTo>
                  <a:lnTo>
                    <a:pt x="54162" y="101324"/>
                  </a:lnTo>
                  <a:lnTo>
                    <a:pt x="54162" y="87246"/>
                  </a:lnTo>
                  <a:lnTo>
                    <a:pt x="54162" y="33095"/>
                  </a:lnTo>
                  <a:lnTo>
                    <a:pt x="54162" y="27319"/>
                  </a:lnTo>
                  <a:lnTo>
                    <a:pt x="49090" y="24611"/>
                  </a:lnTo>
                  <a:lnTo>
                    <a:pt x="12991" y="6560"/>
                  </a:lnTo>
                  <a:lnTo>
                    <a:pt x="14" y="243"/>
                  </a:lnTo>
                  <a:close/>
                  <a:moveTo>
                    <a:pt x="18063" y="29665"/>
                  </a:moveTo>
                  <a:lnTo>
                    <a:pt x="36113" y="38690"/>
                  </a:lnTo>
                  <a:lnTo>
                    <a:pt x="36113" y="72444"/>
                  </a:lnTo>
                  <a:lnTo>
                    <a:pt x="18063" y="63419"/>
                  </a:lnTo>
                  <a:lnTo>
                    <a:pt x="18063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D2F08F0B-D129-B608-8B2E-DEE2D4B6D422}"/>
                </a:ext>
              </a:extLst>
            </p:cNvPr>
            <p:cNvSpPr/>
            <p:nvPr/>
          </p:nvSpPr>
          <p:spPr>
            <a:xfrm>
              <a:off x="4356019" y="4244795"/>
              <a:ext cx="54148" cy="101081"/>
            </a:xfrm>
            <a:custGeom>
              <a:avLst/>
              <a:gdLst>
                <a:gd name="connsiteX0" fmla="*/ 14 w 54148"/>
                <a:gd name="connsiteY0" fmla="*/ 223 h 101081"/>
                <a:gd name="connsiteX1" fmla="*/ 14 w 54148"/>
                <a:gd name="connsiteY1" fmla="*/ 15025 h 101081"/>
                <a:gd name="connsiteX2" fmla="*/ 14 w 54148"/>
                <a:gd name="connsiteY2" fmla="*/ 69176 h 101081"/>
                <a:gd name="connsiteX3" fmla="*/ 14 w 54148"/>
                <a:gd name="connsiteY3" fmla="*/ 74229 h 101081"/>
                <a:gd name="connsiteX4" fmla="*/ 5085 w 54148"/>
                <a:gd name="connsiteY4" fmla="*/ 76937 h 101081"/>
                <a:gd name="connsiteX5" fmla="*/ 41184 w 54148"/>
                <a:gd name="connsiteY5" fmla="*/ 94987 h 101081"/>
                <a:gd name="connsiteX6" fmla="*/ 54162 w 54148"/>
                <a:gd name="connsiteY6" fmla="*/ 101305 h 101081"/>
                <a:gd name="connsiteX7" fmla="*/ 54162 w 54148"/>
                <a:gd name="connsiteY7" fmla="*/ 87226 h 101081"/>
                <a:gd name="connsiteX8" fmla="*/ 54162 w 54148"/>
                <a:gd name="connsiteY8" fmla="*/ 33075 h 101081"/>
                <a:gd name="connsiteX9" fmla="*/ 54162 w 54148"/>
                <a:gd name="connsiteY9" fmla="*/ 27299 h 101081"/>
                <a:gd name="connsiteX10" fmla="*/ 49090 w 54148"/>
                <a:gd name="connsiteY10" fmla="*/ 24591 h 101081"/>
                <a:gd name="connsiteX11" fmla="*/ 12991 w 54148"/>
                <a:gd name="connsiteY11" fmla="*/ 6541 h 101081"/>
                <a:gd name="connsiteX12" fmla="*/ 14 w 54148"/>
                <a:gd name="connsiteY12" fmla="*/ 223 h 101081"/>
                <a:gd name="connsiteX13" fmla="*/ 18063 w 54148"/>
                <a:gd name="connsiteY13" fmla="*/ 29646 h 101081"/>
                <a:gd name="connsiteX14" fmla="*/ 36113 w 54148"/>
                <a:gd name="connsiteY14" fmla="*/ 38671 h 101081"/>
                <a:gd name="connsiteX15" fmla="*/ 36113 w 54148"/>
                <a:gd name="connsiteY15" fmla="*/ 72425 h 101081"/>
                <a:gd name="connsiteX16" fmla="*/ 18063 w 54148"/>
                <a:gd name="connsiteY16" fmla="*/ 63399 h 101081"/>
                <a:gd name="connsiteX17" fmla="*/ 18063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23"/>
                  </a:moveTo>
                  <a:lnTo>
                    <a:pt x="14" y="15025"/>
                  </a:lnTo>
                  <a:lnTo>
                    <a:pt x="14" y="69176"/>
                  </a:lnTo>
                  <a:lnTo>
                    <a:pt x="14" y="74229"/>
                  </a:lnTo>
                  <a:lnTo>
                    <a:pt x="5085" y="76937"/>
                  </a:lnTo>
                  <a:lnTo>
                    <a:pt x="41184" y="94987"/>
                  </a:lnTo>
                  <a:lnTo>
                    <a:pt x="54162" y="101305"/>
                  </a:lnTo>
                  <a:lnTo>
                    <a:pt x="54162" y="87226"/>
                  </a:lnTo>
                  <a:lnTo>
                    <a:pt x="54162" y="33075"/>
                  </a:lnTo>
                  <a:lnTo>
                    <a:pt x="54162" y="27299"/>
                  </a:lnTo>
                  <a:lnTo>
                    <a:pt x="49090" y="24591"/>
                  </a:lnTo>
                  <a:lnTo>
                    <a:pt x="12991" y="6541"/>
                  </a:lnTo>
                  <a:lnTo>
                    <a:pt x="14" y="223"/>
                  </a:lnTo>
                  <a:close/>
                  <a:moveTo>
                    <a:pt x="18063" y="29646"/>
                  </a:moveTo>
                  <a:lnTo>
                    <a:pt x="36113" y="38671"/>
                  </a:lnTo>
                  <a:lnTo>
                    <a:pt x="36113" y="72425"/>
                  </a:lnTo>
                  <a:lnTo>
                    <a:pt x="18063" y="63399"/>
                  </a:lnTo>
                  <a:lnTo>
                    <a:pt x="18063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5" name="Freeform 2884">
              <a:extLst>
                <a:ext uri="{FF2B5EF4-FFF2-40B4-BE49-F238E27FC236}">
                  <a16:creationId xmlns:a16="http://schemas.microsoft.com/office/drawing/2014/main" id="{F10341FA-098D-7DFA-7841-D417C9B2B2BA}"/>
                </a:ext>
              </a:extLst>
            </p:cNvPr>
            <p:cNvSpPr/>
            <p:nvPr/>
          </p:nvSpPr>
          <p:spPr>
            <a:xfrm>
              <a:off x="4265771" y="4416273"/>
              <a:ext cx="54148" cy="101081"/>
            </a:xfrm>
            <a:custGeom>
              <a:avLst/>
              <a:gdLst>
                <a:gd name="connsiteX0" fmla="*/ -3 w 54148"/>
                <a:gd name="connsiteY0" fmla="*/ 255 h 101081"/>
                <a:gd name="connsiteX1" fmla="*/ -3 w 54148"/>
                <a:gd name="connsiteY1" fmla="*/ 15056 h 101081"/>
                <a:gd name="connsiteX2" fmla="*/ -3 w 54148"/>
                <a:gd name="connsiteY2" fmla="*/ 69207 h 101081"/>
                <a:gd name="connsiteX3" fmla="*/ -3 w 54148"/>
                <a:gd name="connsiteY3" fmla="*/ 74260 h 101081"/>
                <a:gd name="connsiteX4" fmla="*/ 5069 w 54148"/>
                <a:gd name="connsiteY4" fmla="*/ 76968 h 101081"/>
                <a:gd name="connsiteX5" fmla="*/ 41168 w 54148"/>
                <a:gd name="connsiteY5" fmla="*/ 95019 h 101081"/>
                <a:gd name="connsiteX6" fmla="*/ 54146 w 54148"/>
                <a:gd name="connsiteY6" fmla="*/ 101336 h 101081"/>
                <a:gd name="connsiteX7" fmla="*/ 54146 w 54148"/>
                <a:gd name="connsiteY7" fmla="*/ 87257 h 101081"/>
                <a:gd name="connsiteX8" fmla="*/ 54146 w 54148"/>
                <a:gd name="connsiteY8" fmla="*/ 33106 h 101081"/>
                <a:gd name="connsiteX9" fmla="*/ 54146 w 54148"/>
                <a:gd name="connsiteY9" fmla="*/ 27330 h 101081"/>
                <a:gd name="connsiteX10" fmla="*/ 49074 w 54148"/>
                <a:gd name="connsiteY10" fmla="*/ 24622 h 101081"/>
                <a:gd name="connsiteX11" fmla="*/ 12975 w 54148"/>
                <a:gd name="connsiteY11" fmla="*/ 6572 h 101081"/>
                <a:gd name="connsiteX12" fmla="*/ -3 w 54148"/>
                <a:gd name="connsiteY12" fmla="*/ 255 h 101081"/>
                <a:gd name="connsiteX13" fmla="*/ 18047 w 54148"/>
                <a:gd name="connsiteY13" fmla="*/ 29677 h 101081"/>
                <a:gd name="connsiteX14" fmla="*/ 36096 w 54148"/>
                <a:gd name="connsiteY14" fmla="*/ 38702 h 101081"/>
                <a:gd name="connsiteX15" fmla="*/ 36096 w 54148"/>
                <a:gd name="connsiteY15" fmla="*/ 72456 h 101081"/>
                <a:gd name="connsiteX16" fmla="*/ 18047 w 54148"/>
                <a:gd name="connsiteY16" fmla="*/ 63431 h 101081"/>
                <a:gd name="connsiteX17" fmla="*/ 18047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55"/>
                  </a:moveTo>
                  <a:lnTo>
                    <a:pt x="-3" y="15056"/>
                  </a:lnTo>
                  <a:lnTo>
                    <a:pt x="-3" y="69207"/>
                  </a:lnTo>
                  <a:lnTo>
                    <a:pt x="-3" y="74260"/>
                  </a:lnTo>
                  <a:lnTo>
                    <a:pt x="5069" y="76968"/>
                  </a:lnTo>
                  <a:lnTo>
                    <a:pt x="41168" y="95019"/>
                  </a:lnTo>
                  <a:lnTo>
                    <a:pt x="54146" y="101336"/>
                  </a:lnTo>
                  <a:lnTo>
                    <a:pt x="54146" y="87257"/>
                  </a:lnTo>
                  <a:lnTo>
                    <a:pt x="54146" y="33106"/>
                  </a:lnTo>
                  <a:lnTo>
                    <a:pt x="54146" y="27330"/>
                  </a:lnTo>
                  <a:lnTo>
                    <a:pt x="49074" y="24622"/>
                  </a:lnTo>
                  <a:lnTo>
                    <a:pt x="12975" y="6572"/>
                  </a:lnTo>
                  <a:lnTo>
                    <a:pt x="-3" y="255"/>
                  </a:lnTo>
                  <a:close/>
                  <a:moveTo>
                    <a:pt x="18047" y="29677"/>
                  </a:moveTo>
                  <a:lnTo>
                    <a:pt x="36096" y="38702"/>
                  </a:lnTo>
                  <a:lnTo>
                    <a:pt x="36096" y="72456"/>
                  </a:lnTo>
                  <a:lnTo>
                    <a:pt x="18047" y="63431"/>
                  </a:lnTo>
                  <a:lnTo>
                    <a:pt x="18047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6" name="Freeform 2885">
              <a:extLst>
                <a:ext uri="{FF2B5EF4-FFF2-40B4-BE49-F238E27FC236}">
                  <a16:creationId xmlns:a16="http://schemas.microsoft.com/office/drawing/2014/main" id="{35112BC4-157B-EF37-660C-BAF12663C8B4}"/>
                </a:ext>
              </a:extLst>
            </p:cNvPr>
            <p:cNvSpPr/>
            <p:nvPr/>
          </p:nvSpPr>
          <p:spPr>
            <a:xfrm>
              <a:off x="4265771" y="4307971"/>
              <a:ext cx="54148" cy="101081"/>
            </a:xfrm>
            <a:custGeom>
              <a:avLst/>
              <a:gdLst>
                <a:gd name="connsiteX0" fmla="*/ -3 w 54148"/>
                <a:gd name="connsiteY0" fmla="*/ 235 h 101081"/>
                <a:gd name="connsiteX1" fmla="*/ -3 w 54148"/>
                <a:gd name="connsiteY1" fmla="*/ 15036 h 101081"/>
                <a:gd name="connsiteX2" fmla="*/ -3 w 54148"/>
                <a:gd name="connsiteY2" fmla="*/ 69187 h 101081"/>
                <a:gd name="connsiteX3" fmla="*/ -3 w 54148"/>
                <a:gd name="connsiteY3" fmla="*/ 74241 h 101081"/>
                <a:gd name="connsiteX4" fmla="*/ 5069 w 54148"/>
                <a:gd name="connsiteY4" fmla="*/ 76949 h 101081"/>
                <a:gd name="connsiteX5" fmla="*/ 41168 w 54148"/>
                <a:gd name="connsiteY5" fmla="*/ 94999 h 101081"/>
                <a:gd name="connsiteX6" fmla="*/ 54146 w 54148"/>
                <a:gd name="connsiteY6" fmla="*/ 101316 h 101081"/>
                <a:gd name="connsiteX7" fmla="*/ 54146 w 54148"/>
                <a:gd name="connsiteY7" fmla="*/ 87237 h 101081"/>
                <a:gd name="connsiteX8" fmla="*/ 54146 w 54148"/>
                <a:gd name="connsiteY8" fmla="*/ 33087 h 101081"/>
                <a:gd name="connsiteX9" fmla="*/ 54146 w 54148"/>
                <a:gd name="connsiteY9" fmla="*/ 27310 h 101081"/>
                <a:gd name="connsiteX10" fmla="*/ 49074 w 54148"/>
                <a:gd name="connsiteY10" fmla="*/ 24602 h 101081"/>
                <a:gd name="connsiteX11" fmla="*/ 12975 w 54148"/>
                <a:gd name="connsiteY11" fmla="*/ 6552 h 101081"/>
                <a:gd name="connsiteX12" fmla="*/ -3 w 54148"/>
                <a:gd name="connsiteY12" fmla="*/ 235 h 101081"/>
                <a:gd name="connsiteX13" fmla="*/ 18047 w 54148"/>
                <a:gd name="connsiteY13" fmla="*/ 29657 h 101081"/>
                <a:gd name="connsiteX14" fmla="*/ 36096 w 54148"/>
                <a:gd name="connsiteY14" fmla="*/ 38682 h 101081"/>
                <a:gd name="connsiteX15" fmla="*/ 36096 w 54148"/>
                <a:gd name="connsiteY15" fmla="*/ 72436 h 101081"/>
                <a:gd name="connsiteX16" fmla="*/ 18047 w 54148"/>
                <a:gd name="connsiteY16" fmla="*/ 63411 h 101081"/>
                <a:gd name="connsiteX17" fmla="*/ 18047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35"/>
                  </a:moveTo>
                  <a:lnTo>
                    <a:pt x="-3" y="15036"/>
                  </a:lnTo>
                  <a:lnTo>
                    <a:pt x="-3" y="69187"/>
                  </a:lnTo>
                  <a:lnTo>
                    <a:pt x="-3" y="74241"/>
                  </a:lnTo>
                  <a:lnTo>
                    <a:pt x="5069" y="76949"/>
                  </a:lnTo>
                  <a:lnTo>
                    <a:pt x="41168" y="94999"/>
                  </a:lnTo>
                  <a:lnTo>
                    <a:pt x="54146" y="101316"/>
                  </a:lnTo>
                  <a:lnTo>
                    <a:pt x="54146" y="87237"/>
                  </a:lnTo>
                  <a:lnTo>
                    <a:pt x="54146" y="33087"/>
                  </a:lnTo>
                  <a:lnTo>
                    <a:pt x="54146" y="27310"/>
                  </a:lnTo>
                  <a:lnTo>
                    <a:pt x="49074" y="24602"/>
                  </a:lnTo>
                  <a:lnTo>
                    <a:pt x="12975" y="6552"/>
                  </a:lnTo>
                  <a:lnTo>
                    <a:pt x="-3" y="235"/>
                  </a:lnTo>
                  <a:close/>
                  <a:moveTo>
                    <a:pt x="18047" y="29657"/>
                  </a:moveTo>
                  <a:lnTo>
                    <a:pt x="36096" y="38682"/>
                  </a:lnTo>
                  <a:lnTo>
                    <a:pt x="36096" y="72436"/>
                  </a:lnTo>
                  <a:lnTo>
                    <a:pt x="18047" y="63411"/>
                  </a:lnTo>
                  <a:lnTo>
                    <a:pt x="18047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87" name="Freeform 2886">
              <a:extLst>
                <a:ext uri="{FF2B5EF4-FFF2-40B4-BE49-F238E27FC236}">
                  <a16:creationId xmlns:a16="http://schemas.microsoft.com/office/drawing/2014/main" id="{DC45C613-D901-EC34-0B00-7E99C1C468A1}"/>
                </a:ext>
              </a:extLst>
            </p:cNvPr>
            <p:cNvSpPr/>
            <p:nvPr/>
          </p:nvSpPr>
          <p:spPr>
            <a:xfrm>
              <a:off x="4265771" y="4199669"/>
              <a:ext cx="54148" cy="101081"/>
            </a:xfrm>
            <a:custGeom>
              <a:avLst/>
              <a:gdLst>
                <a:gd name="connsiteX0" fmla="*/ -3 w 54148"/>
                <a:gd name="connsiteY0" fmla="*/ 215 h 101081"/>
                <a:gd name="connsiteX1" fmla="*/ -3 w 54148"/>
                <a:gd name="connsiteY1" fmla="*/ 15017 h 101081"/>
                <a:gd name="connsiteX2" fmla="*/ -3 w 54148"/>
                <a:gd name="connsiteY2" fmla="*/ 69167 h 101081"/>
                <a:gd name="connsiteX3" fmla="*/ -3 w 54148"/>
                <a:gd name="connsiteY3" fmla="*/ 74221 h 101081"/>
                <a:gd name="connsiteX4" fmla="*/ 5069 w 54148"/>
                <a:gd name="connsiteY4" fmla="*/ 76929 h 101081"/>
                <a:gd name="connsiteX5" fmla="*/ 41168 w 54148"/>
                <a:gd name="connsiteY5" fmla="*/ 94979 h 101081"/>
                <a:gd name="connsiteX6" fmla="*/ 54146 w 54148"/>
                <a:gd name="connsiteY6" fmla="*/ 101296 h 101081"/>
                <a:gd name="connsiteX7" fmla="*/ 54146 w 54148"/>
                <a:gd name="connsiteY7" fmla="*/ 87218 h 101081"/>
                <a:gd name="connsiteX8" fmla="*/ 54146 w 54148"/>
                <a:gd name="connsiteY8" fmla="*/ 33067 h 101081"/>
                <a:gd name="connsiteX9" fmla="*/ 54146 w 54148"/>
                <a:gd name="connsiteY9" fmla="*/ 27291 h 101081"/>
                <a:gd name="connsiteX10" fmla="*/ 49074 w 54148"/>
                <a:gd name="connsiteY10" fmla="*/ 24583 h 101081"/>
                <a:gd name="connsiteX11" fmla="*/ 12975 w 54148"/>
                <a:gd name="connsiteY11" fmla="*/ 6532 h 101081"/>
                <a:gd name="connsiteX12" fmla="*/ -3 w 54148"/>
                <a:gd name="connsiteY12" fmla="*/ 215 h 101081"/>
                <a:gd name="connsiteX13" fmla="*/ 18047 w 54148"/>
                <a:gd name="connsiteY13" fmla="*/ 29637 h 101081"/>
                <a:gd name="connsiteX14" fmla="*/ 36096 w 54148"/>
                <a:gd name="connsiteY14" fmla="*/ 38662 h 101081"/>
                <a:gd name="connsiteX15" fmla="*/ 36096 w 54148"/>
                <a:gd name="connsiteY15" fmla="*/ 72416 h 101081"/>
                <a:gd name="connsiteX16" fmla="*/ 18047 w 54148"/>
                <a:gd name="connsiteY16" fmla="*/ 63391 h 101081"/>
                <a:gd name="connsiteX17" fmla="*/ 18047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15"/>
                  </a:moveTo>
                  <a:lnTo>
                    <a:pt x="-3" y="15017"/>
                  </a:lnTo>
                  <a:lnTo>
                    <a:pt x="-3" y="69167"/>
                  </a:lnTo>
                  <a:lnTo>
                    <a:pt x="-3" y="74221"/>
                  </a:lnTo>
                  <a:lnTo>
                    <a:pt x="5069" y="76929"/>
                  </a:lnTo>
                  <a:lnTo>
                    <a:pt x="41168" y="94979"/>
                  </a:lnTo>
                  <a:lnTo>
                    <a:pt x="54146" y="101296"/>
                  </a:lnTo>
                  <a:lnTo>
                    <a:pt x="54146" y="87218"/>
                  </a:lnTo>
                  <a:lnTo>
                    <a:pt x="54146" y="33067"/>
                  </a:lnTo>
                  <a:lnTo>
                    <a:pt x="54146" y="27291"/>
                  </a:lnTo>
                  <a:lnTo>
                    <a:pt x="49074" y="24583"/>
                  </a:lnTo>
                  <a:lnTo>
                    <a:pt x="12975" y="6532"/>
                  </a:lnTo>
                  <a:lnTo>
                    <a:pt x="-3" y="215"/>
                  </a:lnTo>
                  <a:close/>
                  <a:moveTo>
                    <a:pt x="18047" y="29637"/>
                  </a:moveTo>
                  <a:lnTo>
                    <a:pt x="36096" y="38662"/>
                  </a:lnTo>
                  <a:lnTo>
                    <a:pt x="36096" y="72416"/>
                  </a:lnTo>
                  <a:lnTo>
                    <a:pt x="18047" y="63391"/>
                  </a:lnTo>
                  <a:lnTo>
                    <a:pt x="18047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7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11074872" y="420296"/>
            <a:ext cx="655818" cy="399223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9930255" y="403692"/>
            <a:ext cx="659253" cy="432430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9074718" y="369775"/>
            <a:ext cx="370172" cy="500265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873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4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9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Gotham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ALWALEED AHMED ALJAALI</dc:creator>
  <cp:lastModifiedBy>MUHAMMAD ALWALEED AHMED ALJAALI</cp:lastModifiedBy>
  <cp:revision>11</cp:revision>
  <dcterms:created xsi:type="dcterms:W3CDTF">2022-10-27T13:18:24Z</dcterms:created>
  <dcterms:modified xsi:type="dcterms:W3CDTF">2022-10-29T22:07:01Z</dcterms:modified>
</cp:coreProperties>
</file>