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59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50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584C4FBD-8255-4511-9671-8EE37F0D6584}" type="datetimeFigureOut">
              <a:rPr lang="en-US" smtClean="0"/>
              <a:t>7/29/2013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293EFA7-9408-45E1-8484-90E2E68A0F92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C4FBD-8255-4511-9671-8EE37F0D6584}" type="datetimeFigureOut">
              <a:rPr lang="en-US" smtClean="0"/>
              <a:t>7/29/2013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3EFA7-9408-45E1-8484-90E2E68A0F9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584C4FBD-8255-4511-9671-8EE37F0D6584}" type="datetimeFigureOut">
              <a:rPr lang="en-US" smtClean="0"/>
              <a:t>7/29/2013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8293EFA7-9408-45E1-8484-90E2E68A0F92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C4FBD-8255-4511-9671-8EE37F0D6584}" type="datetimeFigureOut">
              <a:rPr lang="en-US" smtClean="0"/>
              <a:t>7/29/2013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293EFA7-9408-45E1-8484-90E2E68A0F9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C4FBD-8255-4511-9671-8EE37F0D6584}" type="datetimeFigureOut">
              <a:rPr lang="en-US" smtClean="0"/>
              <a:t>7/29/2013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8293EFA7-9408-45E1-8484-90E2E68A0F9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84C4FBD-8255-4511-9671-8EE37F0D6584}" type="datetimeFigureOut">
              <a:rPr lang="en-US" smtClean="0"/>
              <a:t>7/29/2013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293EFA7-9408-45E1-8484-90E2E68A0F9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84C4FBD-8255-4511-9671-8EE37F0D6584}" type="datetimeFigureOut">
              <a:rPr lang="en-US" smtClean="0"/>
              <a:t>7/29/2013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293EFA7-9408-45E1-8484-90E2E68A0F9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C4FBD-8255-4511-9671-8EE37F0D6584}" type="datetimeFigureOut">
              <a:rPr lang="en-US" smtClean="0"/>
              <a:t>7/29/2013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293EFA7-9408-45E1-8484-90E2E68A0F9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C4FBD-8255-4511-9671-8EE37F0D6584}" type="datetimeFigureOut">
              <a:rPr lang="en-US" smtClean="0"/>
              <a:t>7/29/2013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293EFA7-9408-45E1-8484-90E2E68A0F9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C4FBD-8255-4511-9671-8EE37F0D6584}" type="datetimeFigureOut">
              <a:rPr lang="en-US" smtClean="0"/>
              <a:t>7/29/2013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293EFA7-9408-45E1-8484-90E2E68A0F9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584C4FBD-8255-4511-9671-8EE37F0D6584}" type="datetimeFigureOut">
              <a:rPr lang="en-US" smtClean="0"/>
              <a:t>7/29/2013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8293EFA7-9408-45E1-8484-90E2E68A0F9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84C4FBD-8255-4511-9671-8EE37F0D6584}" type="datetimeFigureOut">
              <a:rPr lang="en-US" smtClean="0"/>
              <a:t>7/29/2013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293EFA7-9408-45E1-8484-90E2E68A0F92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1219200"/>
            <a:ext cx="7467600" cy="2362200"/>
          </a:xfrm>
        </p:spPr>
        <p:txBody>
          <a:bodyPr>
            <a:noAutofit/>
          </a:bodyPr>
          <a:lstStyle/>
          <a:p>
            <a:r>
              <a:rPr lang="en-US" sz="3200" dirty="0"/>
              <a:t>Streamlining Service for Distance Education Library Users through the New User Registration:  Unique Customizations for ILLiad Web Pages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14800"/>
            <a:ext cx="6400800" cy="1752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Matt Jabaily, ILS Librarian, University of Memphis </a:t>
            </a:r>
          </a:p>
          <a:p>
            <a:r>
              <a:rPr lang="en-US" sz="2400" dirty="0" smtClean="0"/>
              <a:t>Susan Wood, ILL Librarian, University of Memphis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480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University of Memphis</a:t>
            </a:r>
          </a:p>
          <a:p>
            <a:pPr lvl="1"/>
            <a:r>
              <a:rPr lang="en-US" dirty="0" smtClean="0"/>
              <a:t>23,000 Students</a:t>
            </a:r>
          </a:p>
          <a:p>
            <a:pPr lvl="1"/>
            <a:r>
              <a:rPr lang="en-US" dirty="0" smtClean="0"/>
              <a:t>900 Full Time Faculty</a:t>
            </a:r>
          </a:p>
          <a:p>
            <a:pPr lvl="1"/>
            <a:r>
              <a:rPr lang="en-US" dirty="0" smtClean="0"/>
              <a:t>Main Campus, Downtown, Lambuth Campus, eCampus</a:t>
            </a:r>
          </a:p>
          <a:p>
            <a:r>
              <a:rPr lang="en-US" dirty="0" smtClean="0"/>
              <a:t>ILLiad Interlibrary Loan</a:t>
            </a:r>
          </a:p>
          <a:p>
            <a:r>
              <a:rPr lang="en-US" dirty="0" smtClean="0"/>
              <a:t>LDAP Authentication (All ILL Users Authenticated)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966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Registration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Hold for Pickup v. Mail to Address</a:t>
            </a:r>
          </a:p>
          <a:p>
            <a:pPr lvl="1"/>
            <a:r>
              <a:rPr lang="en-US" dirty="0" smtClean="0"/>
              <a:t>Confusing terminology</a:t>
            </a:r>
          </a:p>
          <a:p>
            <a:pPr lvl="1"/>
            <a:r>
              <a:rPr lang="en-US" dirty="0" smtClean="0"/>
              <a:t>Limited options depending on patron’s campus/status</a:t>
            </a:r>
          </a:p>
          <a:p>
            <a:pPr lvl="1"/>
            <a:r>
              <a:rPr lang="en-US" dirty="0" smtClean="0"/>
              <a:t>Uncertainty about address</a:t>
            </a:r>
          </a:p>
          <a:p>
            <a:r>
              <a:rPr lang="en-US" dirty="0" smtClean="0"/>
              <a:t>New campus and distance programs complexities</a:t>
            </a:r>
          </a:p>
          <a:p>
            <a:r>
              <a:rPr lang="en-US" dirty="0" smtClean="0"/>
              <a:t>Too many options; long dropdown</a:t>
            </a:r>
          </a:p>
          <a:p>
            <a:r>
              <a:rPr lang="en-US" dirty="0" smtClean="0"/>
              <a:t>Faculty office delivery underutilized</a:t>
            </a:r>
          </a:p>
          <a:p>
            <a:r>
              <a:rPr lang="en-US" dirty="0" smtClean="0"/>
              <a:t>Registration correction required for ¼ of patrons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629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New Authorized Users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Changes to HTML form</a:t>
            </a:r>
          </a:p>
          <a:p>
            <a:pPr lvl="1"/>
            <a:r>
              <a:rPr lang="en-US" dirty="0" smtClean="0"/>
              <a:t>Addition of new drop-down menus</a:t>
            </a:r>
          </a:p>
          <a:p>
            <a:pPr lvl="1"/>
            <a:r>
              <a:rPr lang="en-US" dirty="0" smtClean="0"/>
              <a:t>Changes to values/labels for option drop-down</a:t>
            </a:r>
          </a:p>
          <a:p>
            <a:pPr lvl="1"/>
            <a:r>
              <a:rPr lang="en-US" dirty="0" smtClean="0"/>
              <a:t>Calling functions “onchange”</a:t>
            </a:r>
          </a:p>
          <a:p>
            <a:r>
              <a:rPr lang="en-US" dirty="0" smtClean="0"/>
              <a:t>Added JavaScript file</a:t>
            </a:r>
          </a:p>
          <a:p>
            <a:pPr lvl="1"/>
            <a:r>
              <a:rPr lang="en-US" dirty="0" smtClean="0"/>
              <a:t>Fills in options/address according to campus/status</a:t>
            </a:r>
          </a:p>
          <a:p>
            <a:pPr lvl="1"/>
            <a:r>
              <a:rPr lang="en-US" dirty="0" smtClean="0"/>
              <a:t>Suppresses unavailable hold/mail option</a:t>
            </a:r>
          </a:p>
          <a:p>
            <a:pPr lvl="1"/>
            <a:r>
              <a:rPr lang="en-US" dirty="0" smtClean="0"/>
              <a:t>Adds instructions based on other criteria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526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 of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Drop-down menus</a:t>
            </a:r>
          </a:p>
          <a:p>
            <a:r>
              <a:rPr lang="en-US" dirty="0" smtClean="0"/>
              <a:t>Auto-fills</a:t>
            </a:r>
          </a:p>
          <a:p>
            <a:r>
              <a:rPr lang="en-US" dirty="0" smtClean="0"/>
              <a:t>Limited options</a:t>
            </a:r>
          </a:p>
          <a:p>
            <a:r>
              <a:rPr lang="en-US" dirty="0" smtClean="0"/>
              <a:t>Dynamic instructions</a:t>
            </a:r>
          </a:p>
          <a:p>
            <a:endParaRPr lang="en-US" dirty="0"/>
          </a:p>
          <a:p>
            <a:r>
              <a:rPr lang="en-US" dirty="0" smtClean="0"/>
              <a:t>Demo available at: URL to Come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744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Nearly eliminated need to correct ILL user information</a:t>
            </a:r>
          </a:p>
          <a:p>
            <a:r>
              <a:rPr lang="en-US" dirty="0" smtClean="0"/>
              <a:t>Fewer requests cancelled in error (for local materials requested by Lambuth/distance users)</a:t>
            </a:r>
          </a:p>
          <a:p>
            <a:r>
              <a:rPr lang="en-US" dirty="0" smtClean="0"/>
              <a:t>Increased use of department office delivery</a:t>
            </a:r>
          </a:p>
          <a:p>
            <a:r>
              <a:rPr lang="en-US" dirty="0" smtClean="0"/>
              <a:t>No known failed registrations as a result of changes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133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&amp; Confessions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Code is available at: URL to Come</a:t>
            </a:r>
          </a:p>
          <a:p>
            <a:r>
              <a:rPr lang="en-US" dirty="0" smtClean="0"/>
              <a:t>Works well for us</a:t>
            </a:r>
          </a:p>
          <a:p>
            <a:r>
              <a:rPr lang="en-US" dirty="0" smtClean="0"/>
              <a:t>But…</a:t>
            </a:r>
          </a:p>
          <a:p>
            <a:pPr lvl="1"/>
            <a:r>
              <a:rPr lang="en-US" dirty="0" smtClean="0"/>
              <a:t>I am an amateur coder</a:t>
            </a:r>
          </a:p>
          <a:p>
            <a:pPr lvl="1"/>
            <a:r>
              <a:rPr lang="en-US" dirty="0" smtClean="0"/>
              <a:t>Solutions may not be the most elegant</a:t>
            </a:r>
          </a:p>
          <a:p>
            <a:pPr lvl="1"/>
            <a:r>
              <a:rPr lang="en-US" dirty="0" smtClean="0"/>
              <a:t>Commenting is a little inconsistent</a:t>
            </a:r>
          </a:p>
          <a:p>
            <a:pPr lvl="1"/>
            <a:r>
              <a:rPr lang="en-US" dirty="0" smtClean="0"/>
              <a:t>Will need modification for other sites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Matt Jabaily</a:t>
            </a:r>
          </a:p>
          <a:p>
            <a:pPr marL="0" indent="0">
              <a:buNone/>
            </a:pPr>
            <a:r>
              <a:rPr lang="en-US" dirty="0"/>
              <a:t>(901) 678-3896</a:t>
            </a:r>
          </a:p>
          <a:p>
            <a:pPr marL="0" indent="0">
              <a:buNone/>
            </a:pPr>
            <a:r>
              <a:rPr lang="en-US" dirty="0"/>
              <a:t>mjabaily@memphis.edu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6824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206</TotalTime>
  <Words>253</Words>
  <Application>Microsoft Office PowerPoint</Application>
  <PresentationFormat>On-screen Show (4:3)</PresentationFormat>
  <Paragraphs>52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Median</vt:lpstr>
      <vt:lpstr>Streamlining Service for Distance Education Library Users through the New User Registration:  Unique Customizations for ILLiad Web Pages</vt:lpstr>
      <vt:lpstr>Background</vt:lpstr>
      <vt:lpstr>Problems with Registration</vt:lpstr>
      <vt:lpstr>New Authorized Users Form</vt:lpstr>
      <vt:lpstr>Demonstration of Features</vt:lpstr>
      <vt:lpstr>Outcomes</vt:lpstr>
      <vt:lpstr>Code &amp; Confessions</vt:lpstr>
      <vt:lpstr>Questions?</vt:lpstr>
    </vt:vector>
  </TitlesOfParts>
  <Company>University of Memphis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Streamlining Service for Distance Education Library Users through the New User Registration:  Unique Customizations for ILLiad Web Pages</dc:title>
  <dc:creator>Matt Jabaily</dc:creator>
  <cp:lastModifiedBy>Matt Jabaily (mjabaily)</cp:lastModifiedBy>
  <cp:revision>15</cp:revision>
  <dcterms:created xsi:type="dcterms:W3CDTF">2013-07-28T14:36:28Z</dcterms:created>
  <dcterms:modified xsi:type="dcterms:W3CDTF">2013-07-29T21:54:27Z</dcterms:modified>
</cp:coreProperties>
</file>