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57" r:id="rId4"/>
    <p:sldId id="258" r:id="rId5"/>
    <p:sldId id="259" r:id="rId6"/>
    <p:sldId id="264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2" r:id="rId15"/>
    <p:sldId id="260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16229-99A1-4EB8-BB61-1C64C47A834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1E490-6AAE-4E82-B08B-D0E3C99E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D9B2-0A67-4325-B739-A6D2ABB4AD4E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6156459"/>
            <a:ext cx="2941504" cy="5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6EEE-D048-40C9-934F-F620DBD44009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ABD-66EC-4F71-BE7D-CDAB1B08C282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84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FC75-5747-47B8-BBEB-E334A793F23E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96C-916B-4D67-853F-19B84B352961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4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C468-D2DE-47F1-9FD4-82901428D453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C4AF-C4B7-40D4-B799-A8654BD03A7F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D1F-1AFC-428E-B775-0F07F61E44B4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9C04-B0F0-48C3-A76A-E36186F65662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829" y="6280463"/>
            <a:ext cx="683339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1CFC2752-A7A0-4EBB-99E3-B08F83947E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223924"/>
            <a:ext cx="2812973" cy="4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94F-F2CA-4FEC-80D9-F42D12AE72DD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B477-F0CB-4F3D-AFB2-4CB1B93E511C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6C0B-E448-4C73-8F13-6470CB83009E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8630-AA76-4302-ABF9-A12CF081423A}" type="datetime1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7D3C-3C08-4DC7-9C72-AE0A7D9194C7}" type="datetime1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338-D211-4234-8E21-4B427A9632E6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B686-1D42-4558-976A-97387BC0B982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5144-306A-462E-AD9A-EDE5D5AADAE8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C2752-A7A0-4EBB-99E3-B08F83947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Health-Tracker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711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Mitch Abrams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 Hausamann</a:t>
            </a:r>
          </a:p>
          <a:p>
            <a:r>
              <a:rPr lang="en-US" sz="2000" dirty="0">
                <a:solidFill>
                  <a:schemeClr val="tx1"/>
                </a:solidFill>
              </a:rPr>
              <a:t>Billy Hector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ISE 314</a:t>
            </a:r>
          </a:p>
        </p:txBody>
      </p:sp>
    </p:spTree>
    <p:extLst>
      <p:ext uri="{BB962C8B-B14F-4D97-AF65-F5344CB8AC3E}">
        <p14:creationId xmlns:p14="http://schemas.microsoft.com/office/powerpoint/2010/main" val="13341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(General Health)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"/>
          <a:stretch/>
        </p:blipFill>
        <p:spPr>
          <a:xfrm>
            <a:off x="1081474" y="1930400"/>
            <a:ext cx="7788388" cy="3712417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(Diet)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t="-1" b="47168"/>
          <a:stretch/>
        </p:blipFill>
        <p:spPr>
          <a:xfrm>
            <a:off x="1260088" y="1694693"/>
            <a:ext cx="7425424" cy="3735883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(Diet)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52695"/>
          <a:stretch/>
        </p:blipFill>
        <p:spPr>
          <a:xfrm>
            <a:off x="1120185" y="1839952"/>
            <a:ext cx="7701890" cy="355935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594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(Exercise)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6" y="2220330"/>
            <a:ext cx="9402237" cy="2142836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GUI package</a:t>
            </a:r>
          </a:p>
          <a:p>
            <a:r>
              <a:rPr lang="en-US" dirty="0"/>
              <a:t>Our uses:</a:t>
            </a:r>
          </a:p>
          <a:p>
            <a:pPr lvl="1"/>
            <a:r>
              <a:rPr lang="en-US" dirty="0"/>
              <a:t>Dialog Boxes</a:t>
            </a:r>
          </a:p>
          <a:p>
            <a:pPr lvl="1"/>
            <a:r>
              <a:rPr lang="en-US" dirty="0"/>
              <a:t>Radio Buttons</a:t>
            </a:r>
          </a:p>
          <a:p>
            <a:pPr lvl="1"/>
            <a:r>
              <a:rPr lang="en-US" dirty="0"/>
              <a:t>Message Boxes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b="1261"/>
          <a:stretch/>
        </p:blipFill>
        <p:spPr>
          <a:xfrm>
            <a:off x="4438185" y="1938695"/>
            <a:ext cx="4503934" cy="28228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9360" y="2552752"/>
            <a:ext cx="1161584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2639" y="2031118"/>
            <a:ext cx="415498" cy="400110"/>
          </a:xfrm>
          <a:prstGeom prst="rect">
            <a:avLst/>
          </a:prstGeom>
          <a:solidFill>
            <a:srgbClr val="10893E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186" y="2886010"/>
            <a:ext cx="4503934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section do you want to look at?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4893" y="3381852"/>
            <a:ext cx="2113734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General Health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2897" y="3862277"/>
            <a:ext cx="652925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Diet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1760" y="4324666"/>
            <a:ext cx="1161584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50740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07622" cy="3880773"/>
          </a:xfrm>
        </p:spPr>
        <p:txBody>
          <a:bodyPr/>
          <a:lstStyle/>
          <a:p>
            <a:r>
              <a:rPr lang="en-US" dirty="0"/>
              <a:t>System in place to ensure users are inputting correct data type </a:t>
            </a:r>
          </a:p>
          <a:p>
            <a:r>
              <a:rPr lang="en-US" dirty="0"/>
              <a:t>Stops process from continuing until data is accessible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3042" b="2361"/>
          <a:stretch/>
        </p:blipFill>
        <p:spPr>
          <a:xfrm>
            <a:off x="5742878" y="3540139"/>
            <a:ext cx="2723690" cy="24326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r="592" b="3122"/>
          <a:stretch/>
        </p:blipFill>
        <p:spPr>
          <a:xfrm>
            <a:off x="5742878" y="1454640"/>
            <a:ext cx="2723690" cy="175341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30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want an easy way to track health</a:t>
            </a:r>
          </a:p>
          <a:p>
            <a:r>
              <a:rPr lang="en-US" dirty="0"/>
              <a:t>Program gives an easy interface to help out</a:t>
            </a:r>
          </a:p>
          <a:p>
            <a:r>
              <a:rPr lang="en-US" dirty="0"/>
              <a:t>Use of GUIs and checks to aid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catered exercise tips</a:t>
            </a:r>
          </a:p>
          <a:p>
            <a:r>
              <a:rPr lang="en-US" dirty="0"/>
              <a:t>Nutrient suggestions based on user goals</a:t>
            </a:r>
          </a:p>
          <a:p>
            <a:r>
              <a:rPr lang="en-US" dirty="0"/>
              <a:t>Ability to use open ended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Objective</a:t>
            </a:r>
          </a:p>
          <a:p>
            <a:r>
              <a:rPr lang="en-US" sz="2000" dirty="0"/>
              <a:t>Our Program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Ideas for Future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5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Trends towards healthy lifestyles</a:t>
            </a:r>
          </a:p>
          <a:p>
            <a:r>
              <a:rPr lang="en-US" dirty="0"/>
              <a:t>People need a way to know what is right for them</a:t>
            </a:r>
          </a:p>
          <a:p>
            <a:pPr lvl="1"/>
            <a:r>
              <a:rPr lang="en-US" dirty="0"/>
              <a:t>Everyone’s needs are different</a:t>
            </a:r>
          </a:p>
          <a:p>
            <a:pPr marL="285750" lvl="1">
              <a:tabLst>
                <a:tab pos="0" algn="l"/>
              </a:tabLst>
            </a:pPr>
            <a:r>
              <a:rPr lang="en-US" sz="2000" dirty="0"/>
              <a:t>Wanted a program to help users help themselves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create a program to track the user’s health</a:t>
            </a:r>
          </a:p>
          <a:p>
            <a:r>
              <a:rPr lang="en-US" dirty="0"/>
              <a:t>Users should be able to input physical data</a:t>
            </a:r>
          </a:p>
          <a:p>
            <a:r>
              <a:rPr lang="en-US" dirty="0"/>
              <a:t>Outputs will help users maintain healthy lifestyle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Goals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1" r="1310" b="2241"/>
          <a:stretch/>
        </p:blipFill>
        <p:spPr>
          <a:xfrm>
            <a:off x="4014439" y="1930400"/>
            <a:ext cx="4638908" cy="302472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8298" y="2837261"/>
            <a:ext cx="3111190" cy="52322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How old are you?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010" y="4246499"/>
            <a:ext cx="1306645" cy="52322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298" y="4246499"/>
            <a:ext cx="1161584" cy="52322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9882" y="2076919"/>
            <a:ext cx="771365" cy="523220"/>
          </a:xfrm>
          <a:prstGeom prst="rect">
            <a:avLst/>
          </a:prstGeom>
          <a:solidFill>
            <a:srgbClr val="10893E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BMI</a:t>
            </a:r>
          </a:p>
          <a:p>
            <a:r>
              <a:rPr lang="en-US" dirty="0"/>
              <a:t>Suggested Calories</a:t>
            </a:r>
          </a:p>
          <a:p>
            <a:r>
              <a:rPr lang="en-US" dirty="0"/>
              <a:t>Surgeon General Suggestions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"/>
          <a:stretch/>
        </p:blipFill>
        <p:spPr>
          <a:xfrm>
            <a:off x="4717699" y="1930400"/>
            <a:ext cx="4299825" cy="313270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5719" y="3275197"/>
            <a:ext cx="282683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You have a healthy BMI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8402" y="4389805"/>
            <a:ext cx="540837" cy="4001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6974" y="2011884"/>
            <a:ext cx="1920719" cy="400110"/>
          </a:xfrm>
          <a:prstGeom prst="rect">
            <a:avLst/>
          </a:prstGeom>
          <a:solidFill>
            <a:srgbClr val="10893E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General Health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3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(Inputs)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9" y="1662770"/>
            <a:ext cx="6912726" cy="4213923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(Input Summary)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1" y="2691871"/>
            <a:ext cx="8159773" cy="1802070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(Menu)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27" y="1930400"/>
            <a:ext cx="8004481" cy="3165707"/>
          </a:xfrm>
          <a:ln w="19050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752-A7A0-4EBB-99E3-B08F83947E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5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247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Health-Tracker using Python</vt:lpstr>
      <vt:lpstr>Agenda</vt:lpstr>
      <vt:lpstr>Introduction</vt:lpstr>
      <vt:lpstr>Objective</vt:lpstr>
      <vt:lpstr>User Inputs</vt:lpstr>
      <vt:lpstr>Outputs</vt:lpstr>
      <vt:lpstr>Code (Inputs)</vt:lpstr>
      <vt:lpstr>Code (Input Summary)</vt:lpstr>
      <vt:lpstr>Code (Menu)</vt:lpstr>
      <vt:lpstr>Code (General Health)</vt:lpstr>
      <vt:lpstr>Code (Diet)</vt:lpstr>
      <vt:lpstr>Code (Diet)</vt:lpstr>
      <vt:lpstr>Code (Exercise)</vt:lpstr>
      <vt:lpstr>Tkinter</vt:lpstr>
      <vt:lpstr>Checks</vt:lpstr>
      <vt:lpstr>Conclusions</vt:lpstr>
      <vt:lpstr>Ideas for 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Billy Hector</dc:creator>
  <cp:lastModifiedBy>Dan Hausamann</cp:lastModifiedBy>
  <cp:revision>17</cp:revision>
  <dcterms:created xsi:type="dcterms:W3CDTF">2016-12-04T18:52:58Z</dcterms:created>
  <dcterms:modified xsi:type="dcterms:W3CDTF">2016-12-05T05:02:59Z</dcterms:modified>
</cp:coreProperties>
</file>