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2b14a6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2b14a6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82b14a6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82b14a6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82b14a6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82b14a6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82b14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82b14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82b14a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82b14a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ff0772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ff0772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82b14a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82b14a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82fd8dd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82fd8dd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82fd8d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82fd8d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82fd8dd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82fd8dd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82fd8dd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82fd8dd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da73b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da73b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82b14a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82b14a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2b14a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82b14a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3schools.com/default.asp" TargetMode="External"/><Relationship Id="rId4" Type="http://schemas.openxmlformats.org/officeDocument/2006/relationships/hyperlink" Target="https://developer.mozilla.org/en-US/docs/Lear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dwardtufte.com/tufte/books_vdqi" TargetMode="External"/><Relationship Id="rId4" Type="http://schemas.openxmlformats.org/officeDocument/2006/relationships/hyperlink" Target="http://roreilly.ie/node/38" TargetMode="External"/><Relationship Id="rId5" Type="http://schemas.openxmlformats.org/officeDocument/2006/relationships/hyperlink" Target="http://www.w3schools.com/default.asp" TargetMode="External"/><Relationship Id="rId6" Type="http://schemas.openxmlformats.org/officeDocument/2006/relationships/hyperlink" Target="https://developer.mozilla.org/en-US/docs/Lear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uairi.oreilly@cit.i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urses.cit.ie/index.cfm/page/module/moduleId/1283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loquentjavascript.net/" TargetMode="External"/><Relationship Id="rId4" Type="http://schemas.openxmlformats.org/officeDocument/2006/relationships/hyperlink" Target="https://www.teaching-materials.org/javascript/" TargetMode="External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Data Visualisation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Lecture - Dr Ruairi O’Reilly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content will we cover?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b="1" lang="en-GB"/>
              <a:t>Data Visualisation Theory:</a:t>
            </a:r>
            <a:r>
              <a:rPr lang="en-GB"/>
              <a:t> Targeting appropriate visual elements on a page, mapping values in the data domain to visual domain, human visualisation interaction - adding computation steering to visualisations.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V</a:t>
            </a:r>
            <a:r>
              <a:rPr b="1" lang="en-GB"/>
              <a:t>isualisation Techniques</a:t>
            </a:r>
            <a:r>
              <a:rPr lang="en-GB"/>
              <a:t>: Charts, Plots &amp; Layouts - graphical representations of data: Line Charts, Area Charts, Bubble Charts, Bar Charts, Scatterplots, Scaling Data, Axes, Geomapping (GeoJSON, Paths, Projections). Layouts: Pie Layout, Stack Layout, Force Layout.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/>
              <a:t>Data Interactivity: </a:t>
            </a:r>
            <a:r>
              <a:rPr lang="en-GB"/>
              <a:t>Updating data, Interaction via Event Listeners, Transitions,Updating scales, Updating axes, Binding Event listeners, Grouping SVG Elements, Mouse Events, Multi touch devices, Zoom and pan behaviour, Drag behaviour.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content will we cover?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Data practices:</a:t>
            </a:r>
            <a:r>
              <a:rPr lang="en-GB"/>
              <a:t> Generating page elements, chaining methods, representing data in programming constructs, binding data, drawing with data, transition and animation support.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/>
              <a:t>Technologies:</a:t>
            </a:r>
            <a:r>
              <a:rPr lang="en-GB"/>
              <a:t> Web Standards, Canvas, Rendering the Box Model, CSS, Javascript, SVG, D3.js, JSON.</a:t>
            </a:r>
            <a:endParaRPr sz="7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 expect from you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Be committed to excellence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Explore the technologies we’re discussing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Enjoy the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More points derived from my experiences with you in S1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Stay on top of your work from today!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No excuses, as of today you know your going to have a project in Data Visualisation - do tutorials on D3.js, Canvas focusing on visualisation of JSON datasets. Then you will be competent when completing the project.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Essays, I like drafts and to discuss the idea in advance of seeing it as it results in better quality material being written.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There is an exam at the end of this module.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Resources - more work for you!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3"/>
              </a:rPr>
              <a:t>W3C Schools</a:t>
            </a:r>
            <a:r>
              <a:rPr lang="en-GB"/>
              <a:t> - A great learning resource for html, js, css, php, mysql and much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u="sng">
                <a:solidFill>
                  <a:schemeClr val="hlink"/>
                </a:solidFill>
                <a:hlinkClick r:id="rId4"/>
              </a:rPr>
              <a:t>Mozilla Developer Network</a:t>
            </a:r>
            <a:r>
              <a:rPr lang="en-GB"/>
              <a:t> - A great resource for beginners, intermediates and advanced web developers!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I’ll build a list of specific topics/niches as we go 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6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Coming up next…… 	SVG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Resources!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>
                <a:solidFill>
                  <a:schemeClr val="accent5"/>
                </a:solidFill>
                <a:hlinkClick r:id="rId3"/>
              </a:rPr>
              <a:t>Edward Tufte homepage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course page: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http://roreilly.ie/node/38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5"/>
              </a:rPr>
              <a:t>W3C Schools</a:t>
            </a:r>
            <a:r>
              <a:rPr lang="en-GB"/>
              <a:t> - A great learning resource for html, js, css, php, mysql and much more.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6"/>
              </a:rPr>
              <a:t>Mozilla Developer Network</a:t>
            </a:r>
            <a:r>
              <a:rPr lang="en-GB"/>
              <a:t> - A great resource for beginners, intermediates and advanced web developers!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I’ll build a list of specific topics/niches as we go 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https://d3js.org/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Details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8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E-mail: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ruairi.oreilly@cit.ie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Office:     A284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Contact: What to do with general problems - interact with one another! Personal problems/issues then e-mail me!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officeLocation.png"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200" y="521100"/>
            <a:ext cx="431737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369500" y="4442275"/>
            <a:ext cx="18288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Office in A block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COMP8054 </a:t>
            </a:r>
            <a:r>
              <a:rPr lang="en-GB"/>
              <a:t>Learning Outcomes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Full module descriptor available online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Discuss data visualisation techniques and principles.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Appraise the suitability of a variety of visualisation techniques for the web.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Apply a data visualisation technique to a data source.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Evaluate the suitability of interactive functionality incorporated into a visualisation technique.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Combine suitable data visualisation techniques and data sources for web-based viewing.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Interactive Data Visualisation?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visualisation - modern form of visual communication that presents data via a graphical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Interactivity - being able to alter or change that graphical presentation based on how a user interacts with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 expect you to take away from Interactive Data Visualisation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 appreciation for w</a:t>
            </a:r>
            <a:r>
              <a:rPr lang="en-GB"/>
              <a:t>eb based data visualisation technology and an understanding of the critical role it plays in modern web applications.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to identify and apply a suitable visualisation technique for a data source.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will enable you to create visualisations of data for the web as well as the ability to incorporate interactive functionality to enhance data analysis.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Recommended Reading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lang="en-GB"/>
              <a:t>D3.js in Action”, 2nd Edition,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Elijah Meeks, November 2017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875" y="1081075"/>
            <a:ext cx="22479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500" y="-1378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Recommended Reading SDH3!!!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265500" y="1626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“Eloquent Javascript”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free pdf available</a:t>
            </a:r>
            <a:r>
              <a:rPr lang="en-GB"/>
              <a:t>). An excellent resource to make you a better programmer. Work through this consistently on your own time!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 this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js tutorial</a:t>
            </a:r>
            <a:r>
              <a:rPr lang="en-GB"/>
              <a:t> by Monday Week!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loquentJavascript.jpg"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100" y="1352550"/>
            <a:ext cx="18764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 100% CA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 1 (20%): Essay - Describe and discuss an appropriate data visualisation technique for a specified data domain. Provide a rationale for both the visualisation technique and the interactivity features chosen. (W7)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Assessment 2 (30%): Project - Develop a suitable web-based visualisation for a chosen data source. Incorporate interactive functionality that enhances the analysis of that visualisation when viewing online. (W12)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Assessment 3 (50%): Formal Exam - End of Semester Formal Examination.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5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know that I’m aware of?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 (highly recommend getting to grips with this asap)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Vue or React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