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5" r:id="rId5"/>
    <p:sldId id="263" r:id="rId6"/>
    <p:sldId id="259" r:id="rId7"/>
    <p:sldId id="266" r:id="rId8"/>
    <p:sldId id="267" r:id="rId9"/>
    <p:sldId id="260" r:id="rId10"/>
    <p:sldId id="261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EEC94D9-258E-47FC-B14A-DAB37960FB2C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7CF7E93-D017-447B-8731-F9E15F33C9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ransportation.wayne.edu/shuttle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Campus Shuttle ETA Project 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762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Kyle Andrews (Back-up Lead)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Syed Hyder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Matthew Jackovich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Mohammed Kassem (Lead)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1.4: problem resolution policies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6200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Weekly group meetings which consists of evaluation on each member of the group from all members then adjustments are made by the Lead.</a:t>
            </a:r>
          </a:p>
          <a:p>
            <a:r>
              <a:rPr lang="en-US" dirty="0" smtClean="0"/>
              <a:t>Positive and negative feedback from all team members.</a:t>
            </a:r>
          </a:p>
          <a:p>
            <a:r>
              <a:rPr lang="en-US" dirty="0" smtClean="0"/>
              <a:t>Lead </a:t>
            </a:r>
            <a:r>
              <a:rPr lang="en-US" dirty="0"/>
              <a:t>has the power to veto any decisions. If member does not like the current job assigned, we can have a vote to exchange duties with another </a:t>
            </a:r>
            <a:r>
              <a:rPr lang="en-US" dirty="0" smtClean="0"/>
              <a:t>member.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the member is stuck with the current task</a:t>
            </a:r>
            <a:r>
              <a:rPr lang="en-US" dirty="0" smtClean="0"/>
              <a:t>.</a:t>
            </a:r>
            <a:endParaRPr lang="en-US" dirty="0"/>
          </a:p>
          <a:p>
            <a:pPr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1.4: problem resolution </a:t>
            </a:r>
            <a:r>
              <a:rPr lang="en-US" dirty="0" smtClean="0"/>
              <a:t>policies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 </a:t>
            </a:r>
            <a:r>
              <a:rPr lang="en-US" dirty="0"/>
              <a:t>makes sure that all deadlines are being met properly and are in time. </a:t>
            </a:r>
            <a:r>
              <a:rPr lang="en-US" dirty="0" smtClean="0"/>
              <a:t>Lead settles </a:t>
            </a:r>
            <a:r>
              <a:rPr lang="en-US" dirty="0"/>
              <a:t>any issues/dispute within the group and has the final say in all matters.</a:t>
            </a:r>
          </a:p>
          <a:p>
            <a:r>
              <a:rPr lang="en-US" dirty="0"/>
              <a:t>Weekly meetings with the </a:t>
            </a:r>
            <a:r>
              <a:rPr lang="en-US" dirty="0" smtClean="0"/>
              <a:t>lead </a:t>
            </a:r>
            <a:r>
              <a:rPr lang="en-US" dirty="0"/>
              <a:t>where the </a:t>
            </a:r>
            <a:r>
              <a:rPr lang="en-US" dirty="0" smtClean="0"/>
              <a:t>lead </a:t>
            </a:r>
            <a:r>
              <a:rPr lang="en-US" dirty="0"/>
              <a:t>assigns the weekly duties to each member of the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Lead has a 3 week term unless re-voted back into lead for additional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Tgk8qibcdL1jZKtM2hGU6EzsZA8abu0TNNKqytgXmJEF8L2Q1l"/>
          <p:cNvPicPr>
            <a:picLocks noGrp="1" noChangeAspect="1" noChangeArrowheads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" r="6639"/>
          <a:stretch>
            <a:fillRect/>
          </a:stretch>
        </p:blipFill>
        <p:spPr bwMode="auto">
          <a:xfrm>
            <a:off x="1295400" y="1219200"/>
            <a:ext cx="6705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1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Devplan 1.1----1.4</a:t>
            </a:r>
          </a:p>
          <a:p>
            <a:r>
              <a:rPr lang="en-US" sz="2400" dirty="0" smtClean="0"/>
              <a:t>1.1: Project Overview</a:t>
            </a:r>
          </a:p>
          <a:p>
            <a:r>
              <a:rPr lang="en-US" sz="2400" dirty="0" smtClean="0"/>
              <a:t>1.2: Project Purpose, Scope, Objectives, </a:t>
            </a:r>
          </a:p>
          <a:p>
            <a:r>
              <a:rPr lang="en-US" sz="2400" dirty="0" smtClean="0"/>
              <a:t>1.3: Team Organization (roles and responsibilities)</a:t>
            </a:r>
          </a:p>
          <a:p>
            <a:r>
              <a:rPr lang="en-US" sz="2400" dirty="0" smtClean="0"/>
              <a:t>1.4: Problem Resolution Policies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6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1.1: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352800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Client: Digital Communications, Wayne State University </a:t>
            </a:r>
          </a:p>
          <a:p>
            <a:r>
              <a:rPr lang="en-US" sz="3000" dirty="0" smtClean="0"/>
              <a:t>Wayne State University has a Main Campus and a Medical Campus shuttle that connect several buildings and parking structures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transportation.wayne.edu/shuttle.php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382" y="990600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 PROJECT OVERVIEW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Wayne State Campus displays the location of the shuttle in real </a:t>
            </a:r>
            <a:r>
              <a:rPr lang="en-US" sz="2800" dirty="0" smtClean="0"/>
              <a:t>time:</a:t>
            </a:r>
          </a:p>
          <a:p>
            <a:pPr lvl="1"/>
            <a:r>
              <a:rPr lang="en-US" sz="3000" dirty="0" smtClean="0"/>
              <a:t>http</a:t>
            </a:r>
            <a:r>
              <a:rPr lang="en-US" sz="3000" dirty="0"/>
              <a:t>://maps.wayne.edu/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6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0"/>
            <a:ext cx="6400800" cy="685800"/>
          </a:xfrm>
        </p:spPr>
        <p:txBody>
          <a:bodyPr/>
          <a:lstStyle/>
          <a:p>
            <a:r>
              <a:rPr lang="en-US" dirty="0" err="1" smtClean="0"/>
              <a:t>wsu</a:t>
            </a:r>
            <a:r>
              <a:rPr lang="en-US" dirty="0" smtClean="0"/>
              <a:t> shuttle</a:t>
            </a:r>
            <a:endParaRPr lang="en-US" dirty="0"/>
          </a:p>
        </p:txBody>
      </p:sp>
      <p:pic>
        <p:nvPicPr>
          <p:cNvPr id="1026" name="Picture 2" descr="http://transportation.wayne.edu/images/mainshuttle-bus-sign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46" y="2362200"/>
            <a:ext cx="60489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1.2: Project purpose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629400" cy="3352800"/>
          </a:xfrm>
        </p:spPr>
        <p:txBody>
          <a:bodyPr>
            <a:normAutofit/>
          </a:bodyPr>
          <a:lstStyle/>
          <a:p>
            <a:r>
              <a:rPr lang="en-US" sz="2800" b="1" smtClean="0"/>
              <a:t>Increase </a:t>
            </a:r>
            <a:r>
              <a:rPr lang="en-US" sz="2800" smtClean="0"/>
              <a:t>usage </a:t>
            </a:r>
            <a:r>
              <a:rPr lang="en-US" sz="2800" dirty="0" smtClean="0"/>
              <a:t>to students with new ETA functionality</a:t>
            </a:r>
            <a:r>
              <a:rPr lang="en-US" sz="2800" dirty="0"/>
              <a:t> </a:t>
            </a:r>
            <a:r>
              <a:rPr lang="en-US" sz="2800" dirty="0" smtClean="0"/>
              <a:t>&amp; to </a:t>
            </a:r>
            <a:r>
              <a:rPr lang="en-US" sz="2800" dirty="0"/>
              <a:t>better inform people on when the shuttle will be arriving 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Includes </a:t>
            </a:r>
            <a:r>
              <a:rPr lang="en-US" sz="2800" dirty="0"/>
              <a:t>using GPS data to calculate an estimated time to each stop along route. We will need to modify website and add back-end functions to handle ETA estimation using given API.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8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Add </a:t>
            </a:r>
            <a:r>
              <a:rPr lang="en-US" sz="2800" dirty="0"/>
              <a:t>ETA estimations </a:t>
            </a:r>
            <a:r>
              <a:rPr lang="en-US" sz="2800" dirty="0" smtClean="0"/>
              <a:t>to campusmap.wayne.edu </a:t>
            </a:r>
            <a:r>
              <a:rPr lang="en-US" sz="2800" dirty="0"/>
              <a:t>to increase value of current application by letting users know when to expect the shuttle; not just its current location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Create Web API and incorporate into the WSU app.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1.3: 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0"/>
            <a:ext cx="7086600" cy="3886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Kyle Andrews:  DBA/Web Developer/Unix Admin/Researcher – researches background and the best route to take to complete the task.</a:t>
            </a:r>
          </a:p>
          <a:p>
            <a:r>
              <a:rPr lang="en-US" dirty="0" smtClean="0"/>
              <a:t>Syed Hyder: Database/Presentation Developer/Observer-raises questions, finds bugs, and takes notes during presentations to better the group performance.</a:t>
            </a:r>
          </a:p>
          <a:p>
            <a:r>
              <a:rPr lang="en-US" dirty="0" smtClean="0"/>
              <a:t>Mathew </a:t>
            </a:r>
            <a:r>
              <a:rPr lang="en-US" dirty="0" err="1" smtClean="0"/>
              <a:t>Jackovich</a:t>
            </a:r>
            <a:r>
              <a:rPr lang="en-US" dirty="0" smtClean="0"/>
              <a:t>: Back-end/HTML/Presenter/Meeting Coordinator – Finds the best time to meet for the group and communicates with the client.</a:t>
            </a:r>
          </a:p>
          <a:p>
            <a:r>
              <a:rPr lang="en-US" dirty="0" smtClean="0"/>
              <a:t>Mohammed Kassem: Software and Web Developer/ Front-end/Boss(three weeks) – Problem resolver between the group and decision maker.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187</TotalTime>
  <Words>452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Couture</vt:lpstr>
      <vt:lpstr>Campus Shuttle ETA Project </vt:lpstr>
      <vt:lpstr>Development plan</vt:lpstr>
      <vt:lpstr>1.1: Project Overview</vt:lpstr>
      <vt:lpstr>1.1 PROJECT OVERVIEW (CONT)</vt:lpstr>
      <vt:lpstr>wsu shuttle</vt:lpstr>
      <vt:lpstr>1.2: Project purpose</vt:lpstr>
      <vt:lpstr>1.2 Project scope</vt:lpstr>
      <vt:lpstr>1.2 Project objective</vt:lpstr>
      <vt:lpstr>1.3: Team Organization</vt:lpstr>
      <vt:lpstr>1.4: problem resolution policies</vt:lpstr>
      <vt:lpstr>1.4: problem resolution policies (cont.)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Shuttle ETA Project</dc:title>
  <dc:creator>Saad</dc:creator>
  <cp:lastModifiedBy>kassem</cp:lastModifiedBy>
  <cp:revision>27</cp:revision>
  <dcterms:created xsi:type="dcterms:W3CDTF">2014-01-18T21:23:17Z</dcterms:created>
  <dcterms:modified xsi:type="dcterms:W3CDTF">2014-01-23T22:17:12Z</dcterms:modified>
</cp:coreProperties>
</file>