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D6918A27-4B90-4409-BC69-D44C9A72394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A213F759-6946-4CB6-B8D2-06CF3BE5C4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276600"/>
            <a:ext cx="5120640" cy="1581150"/>
          </a:xfrm>
        </p:spPr>
        <p:txBody>
          <a:bodyPr>
            <a:normAutofit/>
          </a:bodyPr>
          <a:lstStyle/>
          <a:p>
            <a:r>
              <a:rPr lang="en-US" b="1" dirty="0" smtClean="0"/>
              <a:t>-------Development Plan 1.5</a:t>
            </a:r>
          </a:p>
          <a:p>
            <a:r>
              <a:rPr lang="en-US" b="1" dirty="0" smtClean="0"/>
              <a:t>-------Requirements Specification         	2.1-2.7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0"/>
            <a:ext cx="5120640" cy="2304288"/>
          </a:xfrm>
        </p:spPr>
        <p:txBody>
          <a:bodyPr/>
          <a:lstStyle/>
          <a:p>
            <a:r>
              <a:rPr lang="en-US" dirty="0" smtClean="0"/>
              <a:t>Campus Shuttle Eta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8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629400" cy="23622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5400" dirty="0" smtClean="0"/>
              <a:t>	</a:t>
            </a:r>
            <a:r>
              <a:rPr lang="en-US" sz="5400" dirty="0"/>
              <a:t>THE END </a:t>
            </a:r>
            <a:r>
              <a:rPr lang="en-US" dirty="0" smtClean="0"/>
              <a:t>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0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91550" cy="10668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Devplan 1.5: Project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build an application (either web-based or mobile based) that will display the estimated time of arrival of the shuttle to a specific stop.</a:t>
            </a:r>
          </a:p>
          <a:p>
            <a:r>
              <a:rPr lang="en-US" sz="2800" dirty="0" smtClean="0"/>
              <a:t>New Tasks will be scheduled every week and will be completed in three days.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24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algorithm to calculate ETA from each route.  GPS data does not supply this.</a:t>
            </a:r>
          </a:p>
          <a:p>
            <a:r>
              <a:rPr lang="en-US" dirty="0" smtClean="0"/>
              <a:t>Download google data files from third party company, which includes GPS coordinates.  Use GPS coordinates to derive ETA information.</a:t>
            </a:r>
          </a:p>
          <a:p>
            <a:r>
              <a:rPr lang="en-US" dirty="0" smtClean="0"/>
              <a:t>Create mobile web page to display map data.</a:t>
            </a:r>
          </a:p>
          <a:p>
            <a:r>
              <a:rPr lang="en-US" dirty="0" smtClean="0"/>
              <a:t>Develop mobile application if time permits.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NOTES</a:t>
            </a:r>
          </a:p>
          <a:p>
            <a:pPr marL="0" indent="0">
              <a:buNone/>
            </a:pPr>
            <a:r>
              <a:rPr lang="en-US" dirty="0" smtClean="0"/>
              <a:t>Current backend written in PHP.  Research needed in parsing Google GTFS file (Google Transit Feed Specification).</a:t>
            </a:r>
          </a:p>
          <a:p>
            <a:pPr marL="0" indent="0">
              <a:buNone/>
            </a:pPr>
            <a:r>
              <a:rPr lang="en-US" dirty="0" smtClean="0"/>
              <a:t>Must take into account 30 second delay, information is sent from GPS to New Jersey.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91550" cy="1066801"/>
          </a:xfrm>
        </p:spPr>
        <p:txBody>
          <a:bodyPr/>
          <a:lstStyle/>
          <a:p>
            <a:r>
              <a:rPr lang="en-US" dirty="0" smtClean="0"/>
              <a:t>ReqSpec 2.1: Problem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The application should be available to all kinds of users and should be user-friendly. </a:t>
            </a:r>
          </a:p>
          <a:p>
            <a:r>
              <a:rPr lang="en-US" sz="2800" dirty="0" smtClean="0"/>
              <a:t>The application should be as accurate as possible and should considers factors that can cause the application to be faltered.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3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91550" cy="1066801"/>
          </a:xfrm>
        </p:spPr>
        <p:txBody>
          <a:bodyPr/>
          <a:lstStyle/>
          <a:p>
            <a:r>
              <a:rPr lang="en-US" dirty="0" smtClean="0"/>
              <a:t>2.2: Users/Perspectives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users of this application will be mostly Wayne State students or faculty/staff.</a:t>
            </a:r>
          </a:p>
          <a:p>
            <a:r>
              <a:rPr lang="en-US" sz="2800" dirty="0" smtClean="0"/>
              <a:t>The application is open to use for anyone.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46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27"/>
            <a:ext cx="8591550" cy="1066801"/>
          </a:xfrm>
        </p:spPr>
        <p:txBody>
          <a:bodyPr/>
          <a:lstStyle/>
          <a:p>
            <a:r>
              <a:rPr lang="en-US" dirty="0" smtClean="0"/>
              <a:t>2.3: 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A connection to the internet is required for the user to view the route of the shuttle and the map.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user needs to be able to access a web browser.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636"/>
            <a:ext cx="8591550" cy="1066801"/>
          </a:xfrm>
        </p:spPr>
        <p:txBody>
          <a:bodyPr/>
          <a:lstStyle/>
          <a:p>
            <a:r>
              <a:rPr lang="en-US" dirty="0" smtClean="0"/>
              <a:t>2.4: 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user should have access to the route of the shuttle and know the location of the stops.</a:t>
            </a:r>
          </a:p>
          <a:p>
            <a:r>
              <a:rPr lang="en-US" sz="2800" dirty="0" smtClean="0"/>
              <a:t>The user should know the schedule of operation of the shuttle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748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91550" cy="1066801"/>
          </a:xfrm>
        </p:spPr>
        <p:txBody>
          <a:bodyPr/>
          <a:lstStyle/>
          <a:p>
            <a:r>
              <a:rPr lang="en-US" dirty="0" smtClean="0"/>
              <a:t>2.6: Business 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Third party company used in broadcasting GPS data.  The location is delayed by 30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27"/>
            <a:ext cx="8591550" cy="1066801"/>
          </a:xfrm>
        </p:spPr>
        <p:txBody>
          <a:bodyPr/>
          <a:lstStyle/>
          <a:p>
            <a:r>
              <a:rPr lang="en-US" dirty="0" smtClean="0"/>
              <a:t>2.7: Technical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is only refreshed every two seconds.</a:t>
            </a:r>
          </a:p>
          <a:p>
            <a:r>
              <a:rPr lang="en-US" sz="2800" dirty="0" smtClean="0"/>
              <a:t>Parsing data from 5pm technology.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129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78</TotalTime>
  <Words>327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Tahoma</vt:lpstr>
      <vt:lpstr>Tunga</vt:lpstr>
      <vt:lpstr>Soho</vt:lpstr>
      <vt:lpstr>Campus Shuttle Eta </vt:lpstr>
      <vt:lpstr>Devplan 1.5: Project Plan</vt:lpstr>
      <vt:lpstr>Requirements</vt:lpstr>
      <vt:lpstr>ReqSpec 2.1: Problem Description </vt:lpstr>
      <vt:lpstr>2.2: Users/Perspectives</vt:lpstr>
      <vt:lpstr>2.3: Functional Requirements </vt:lpstr>
      <vt:lpstr>2.4: Non-Functional Requirements </vt:lpstr>
      <vt:lpstr>2.6: Business Constraints </vt:lpstr>
      <vt:lpstr>2.7: Technical Constraints</vt:lpstr>
      <vt:lpstr>   THE END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Shuttle Eta</dc:title>
  <dc:creator>Saad</dc:creator>
  <cp:lastModifiedBy>Matthew Jackovich</cp:lastModifiedBy>
  <cp:revision>9</cp:revision>
  <dcterms:created xsi:type="dcterms:W3CDTF">2014-01-25T22:22:09Z</dcterms:created>
  <dcterms:modified xsi:type="dcterms:W3CDTF">2014-01-30T22:17:22Z</dcterms:modified>
</cp:coreProperties>
</file>