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8" r:id="rId9"/>
    <p:sldId id="269" r:id="rId10"/>
    <p:sldId id="271" r:id="rId11"/>
    <p:sldId id="270" r:id="rId12"/>
  </p:sldIdLst>
  <p:sldSz cx="11658600" cy="15087600"/>
  <p:notesSz cx="6858000" cy="9144000"/>
  <p:defaultTextStyle>
    <a:defPPr>
      <a:defRPr lang="en-US"/>
    </a:defPPr>
    <a:lvl1pPr marL="0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1pPr>
    <a:lvl2pPr marL="777950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2pPr>
    <a:lvl3pPr marL="1555901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3pPr>
    <a:lvl4pPr marL="2333853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4pPr>
    <a:lvl5pPr marL="3111803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5pPr>
    <a:lvl6pPr marL="3889753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6pPr>
    <a:lvl7pPr marL="4667704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7pPr>
    <a:lvl8pPr marL="5445654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8pPr>
    <a:lvl9pPr marL="6223606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>
        <p:scale>
          <a:sx n="141" d="100"/>
          <a:sy n="141" d="100"/>
        </p:scale>
        <p:origin x="24" y="-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7205-9F18-4044-827C-DAADB09905E1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B4998-AB0C-6741-857D-3FB3E1628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0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1pPr>
    <a:lvl2pPr marL="777950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2pPr>
    <a:lvl3pPr marL="1555901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3pPr>
    <a:lvl4pPr marL="2333853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4pPr>
    <a:lvl5pPr marL="3111803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5pPr>
    <a:lvl6pPr marL="3889753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6pPr>
    <a:lvl7pPr marL="4667704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7pPr>
    <a:lvl8pPr marL="5445654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8pPr>
    <a:lvl9pPr marL="6223606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1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3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21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7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395" y="2469199"/>
            <a:ext cx="9909810" cy="5252720"/>
          </a:xfrm>
        </p:spPr>
        <p:txBody>
          <a:bodyPr anchor="b"/>
          <a:lstStyle>
            <a:lvl1pPr algn="ctr">
              <a:defRPr sz="76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325" y="7924484"/>
            <a:ext cx="8743950" cy="3642676"/>
          </a:xfrm>
        </p:spPr>
        <p:txBody>
          <a:bodyPr/>
          <a:lstStyle>
            <a:lvl1pPr marL="0" indent="0" algn="ctr">
              <a:buNone/>
              <a:defRPr sz="3060"/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3186" y="803275"/>
            <a:ext cx="2513886" cy="12786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1530" y="803275"/>
            <a:ext cx="7395924" cy="12786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457" y="3761427"/>
            <a:ext cx="10055543" cy="6276021"/>
          </a:xfrm>
        </p:spPr>
        <p:txBody>
          <a:bodyPr anchor="b"/>
          <a:lstStyle>
            <a:lvl1pPr>
              <a:defRPr sz="76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457" y="10096822"/>
            <a:ext cx="10055543" cy="3300411"/>
          </a:xfrm>
        </p:spPr>
        <p:txBody>
          <a:bodyPr/>
          <a:lstStyle>
            <a:lvl1pPr marL="0" indent="0">
              <a:buNone/>
              <a:defRPr sz="3060">
                <a:solidFill>
                  <a:schemeClr val="tx1"/>
                </a:solidFill>
              </a:defRPr>
            </a:lvl1pPr>
            <a:lvl2pPr marL="582930" indent="0">
              <a:buNone/>
              <a:defRPr sz="2550">
                <a:solidFill>
                  <a:schemeClr val="tx1">
                    <a:tint val="75000"/>
                  </a:schemeClr>
                </a:solidFill>
              </a:defRPr>
            </a:lvl2pPr>
            <a:lvl3pPr marL="1165860" indent="0">
              <a:buNone/>
              <a:defRPr sz="2295">
                <a:solidFill>
                  <a:schemeClr val="tx1">
                    <a:tint val="75000"/>
                  </a:schemeClr>
                </a:solidFill>
              </a:defRPr>
            </a:lvl3pPr>
            <a:lvl4pPr marL="17487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4pPr>
            <a:lvl5pPr marL="233172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5pPr>
            <a:lvl6pPr marL="291465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6pPr>
            <a:lvl7pPr marL="349758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7pPr>
            <a:lvl8pPr marL="408051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8pPr>
            <a:lvl9pPr marL="466344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1529" y="4016375"/>
            <a:ext cx="4954905" cy="9572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2166" y="4016375"/>
            <a:ext cx="4954905" cy="9572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47" y="803278"/>
            <a:ext cx="10055543" cy="2916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048" y="3698559"/>
            <a:ext cx="4932134" cy="1812606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048" y="5511165"/>
            <a:ext cx="4932134" cy="810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02167" y="3698559"/>
            <a:ext cx="4956424" cy="1812606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02167" y="5511165"/>
            <a:ext cx="4956424" cy="810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47" y="1005840"/>
            <a:ext cx="3760202" cy="352044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6424" y="2172338"/>
            <a:ext cx="5902166" cy="10721975"/>
          </a:xfrm>
        </p:spPr>
        <p:txBody>
          <a:bodyPr/>
          <a:lstStyle>
            <a:lvl1pPr>
              <a:defRPr sz="4080"/>
            </a:lvl1pPr>
            <a:lvl2pPr>
              <a:defRPr sz="3570"/>
            </a:lvl2pPr>
            <a:lvl3pPr>
              <a:defRPr sz="3060"/>
            </a:lvl3pPr>
            <a:lvl4pPr>
              <a:defRPr sz="2550"/>
            </a:lvl4pPr>
            <a:lvl5pPr>
              <a:defRPr sz="2550"/>
            </a:lvl5pPr>
            <a:lvl6pPr>
              <a:defRPr sz="2550"/>
            </a:lvl6pPr>
            <a:lvl7pPr>
              <a:defRPr sz="2550"/>
            </a:lvl7pPr>
            <a:lvl8pPr>
              <a:defRPr sz="2550"/>
            </a:lvl8pPr>
            <a:lvl9pPr>
              <a:defRPr sz="25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047" y="4526280"/>
            <a:ext cx="3760202" cy="8385494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47" y="1005840"/>
            <a:ext cx="3760202" cy="352044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56424" y="2172338"/>
            <a:ext cx="5902166" cy="10721975"/>
          </a:xfrm>
        </p:spPr>
        <p:txBody>
          <a:bodyPr anchor="t"/>
          <a:lstStyle>
            <a:lvl1pPr marL="0" indent="0">
              <a:buNone/>
              <a:defRPr sz="4080"/>
            </a:lvl1pPr>
            <a:lvl2pPr marL="582930" indent="0">
              <a:buNone/>
              <a:defRPr sz="3570"/>
            </a:lvl2pPr>
            <a:lvl3pPr marL="1165860" indent="0">
              <a:buNone/>
              <a:defRPr sz="3060"/>
            </a:lvl3pPr>
            <a:lvl4pPr marL="1748790" indent="0">
              <a:buNone/>
              <a:defRPr sz="2550"/>
            </a:lvl4pPr>
            <a:lvl5pPr marL="2331720" indent="0">
              <a:buNone/>
              <a:defRPr sz="2550"/>
            </a:lvl5pPr>
            <a:lvl6pPr marL="2914650" indent="0">
              <a:buNone/>
              <a:defRPr sz="2550"/>
            </a:lvl6pPr>
            <a:lvl7pPr marL="3497580" indent="0">
              <a:buNone/>
              <a:defRPr sz="2550"/>
            </a:lvl7pPr>
            <a:lvl8pPr marL="4080510" indent="0">
              <a:buNone/>
              <a:defRPr sz="2550"/>
            </a:lvl8pPr>
            <a:lvl9pPr marL="4663440" indent="0">
              <a:buNone/>
              <a:defRPr sz="25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047" y="4526280"/>
            <a:ext cx="3760202" cy="8385494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529" y="803278"/>
            <a:ext cx="10055543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529" y="4016375"/>
            <a:ext cx="10055543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529" y="13983973"/>
            <a:ext cx="2623185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F597-4F2B-1A44-B6F1-B39790DE35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1911" y="13983973"/>
            <a:ext cx="3934778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3886" y="13983973"/>
            <a:ext cx="2623185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65860" rtl="0" eaLnBrk="1" latinLnBrk="0" hangingPunct="1">
        <a:lnSpc>
          <a:spcPct val="90000"/>
        </a:lnSpc>
        <a:spcBef>
          <a:spcPct val="0"/>
        </a:spcBef>
        <a:buNone/>
        <a:defRPr sz="56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465" indent="-291465" algn="l" defTabSz="1165860" rtl="0" eaLnBrk="1" latinLnBrk="0" hangingPunct="1">
        <a:lnSpc>
          <a:spcPct val="90000"/>
        </a:lnSpc>
        <a:spcBef>
          <a:spcPts val="1275"/>
        </a:spcBef>
        <a:buFont typeface="Arial" panose="020B0604020202020204" pitchFamily="34" charset="0"/>
        <a:buChar char="•"/>
        <a:defRPr sz="3570" kern="1200">
          <a:solidFill>
            <a:schemeClr val="tx1"/>
          </a:solidFill>
          <a:latin typeface="+mn-lt"/>
          <a:ea typeface="+mn-ea"/>
          <a:cs typeface="+mn-cs"/>
        </a:defRPr>
      </a:lvl1pPr>
      <a:lvl2pPr marL="87439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45732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204025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62318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320611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78904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37197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95490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2pPr>
      <a:lvl3pPr marL="116586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3pPr>
      <a:lvl4pPr marL="174879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33172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291465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49758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08051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 10.1.2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1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81038" y="728869"/>
                <a:ext cx="3825406" cy="1565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Red: r = 0.462</a:t>
                </a:r>
                <a:endParaRPr lang="en-US" dirty="0" smtClean="0"/>
              </a:p>
              <a:p>
                <a:r>
                  <a:rPr lang="en-US" dirty="0" smtClean="0"/>
                  <a:t>         x = </a:t>
                </a:r>
                <a:r>
                  <a:rPr lang="en-US" dirty="0" smtClean="0"/>
                  <a:t>0.192</a:t>
                </a:r>
                <a:endParaRPr lang="en-US" dirty="0" smtClean="0"/>
              </a:p>
              <a:p>
                <a:r>
                  <a:rPr lang="en-US" dirty="0" smtClean="0"/>
                  <a:t>Blue = </a:t>
                </a:r>
                <a:r>
                  <a:rPr lang="en-US" dirty="0" smtClean="0"/>
                  <a:t>0.39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153 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180 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38" y="728869"/>
                <a:ext cx="3825406" cy="1565365"/>
              </a:xfrm>
              <a:prstGeom prst="rect">
                <a:avLst/>
              </a:prstGeom>
              <a:blipFill rotWithShape="0">
                <a:blip r:embed="rId4"/>
                <a:stretch>
                  <a:fillRect l="-3828" t="-5078" b="-1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4281714" y="6206889"/>
            <a:ext cx="1545336" cy="786384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281714" y="6206889"/>
            <a:ext cx="5998464" cy="786384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-1620000" flipH="1" flipV="1">
            <a:off x="1470073" y="13458314"/>
            <a:ext cx="1545336" cy="786384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4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81038" y="728869"/>
                <a:ext cx="3738844" cy="1559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Red: r = 1.855</a:t>
                </a:r>
              </a:p>
              <a:p>
                <a:r>
                  <a:rPr lang="en-US" dirty="0" smtClean="0"/>
                  <a:t>         x </a:t>
                </a:r>
                <a:r>
                  <a:rPr lang="en-US" smtClean="0"/>
                  <a:t>= </a:t>
                </a:r>
                <a:r>
                  <a:rPr lang="en-US" smtClean="0"/>
                  <a:t>-0.775</a:t>
                </a:r>
                <a:endParaRPr lang="en-US" dirty="0" smtClean="0"/>
              </a:p>
              <a:p>
                <a:r>
                  <a:rPr lang="en-US" dirty="0" smtClean="0"/>
                  <a:t>Blue </a:t>
                </a:r>
                <a:r>
                  <a:rPr lang="en-US" dirty="0" smtClean="0"/>
                  <a:t>= </a:t>
                </a:r>
                <a:r>
                  <a:rPr lang="en-US" dirty="0"/>
                  <a:t>0.39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−27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180 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38" y="728869"/>
                <a:ext cx="3738844" cy="1559914"/>
              </a:xfrm>
              <a:prstGeom prst="rect">
                <a:avLst/>
              </a:prstGeom>
              <a:blipFill rotWithShape="0">
                <a:blip r:embed="rId4"/>
                <a:stretch>
                  <a:fillRect l="-3915" t="-5098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 flipV="1">
            <a:off x="5829300" y="6993273"/>
            <a:ext cx="1545336" cy="786384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74636" y="6993273"/>
            <a:ext cx="2905542" cy="786385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-1620000" flipH="1" flipV="1">
            <a:off x="1470073" y="13458314"/>
            <a:ext cx="1545336" cy="786384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940243" y="6994876"/>
            <a:ext cx="534158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40243" y="6994876"/>
            <a:ext cx="88997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377893" y="13846526"/>
            <a:ext cx="88997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38" y="728869"/>
            <a:ext cx="2588914" cy="150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Red: r = 0.6667</a:t>
            </a:r>
          </a:p>
          <a:p>
            <a:r>
              <a:rPr lang="en-US" dirty="0" smtClean="0"/>
              <a:t>         x = 0</a:t>
            </a:r>
          </a:p>
          <a:p>
            <a:r>
              <a:rPr lang="en-US" dirty="0" smtClean="0"/>
              <a:t>Blue = -0.2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2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rot="10800000" flipH="1">
            <a:off x="5830213" y="6994876"/>
            <a:ext cx="88997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720183" y="6994876"/>
            <a:ext cx="3565489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38" y="848138"/>
            <a:ext cx="1992597" cy="150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Red: r = 1.5</a:t>
            </a:r>
          </a:p>
          <a:p>
            <a:r>
              <a:rPr lang="en-US" dirty="0" smtClean="0"/>
              <a:t>         x = 0</a:t>
            </a:r>
          </a:p>
          <a:p>
            <a:r>
              <a:rPr lang="en-US" dirty="0" smtClean="0"/>
              <a:t>Blue = 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2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 10.2.2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3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4346713" y="6990522"/>
            <a:ext cx="5935118" cy="4354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4346713" y="6990522"/>
            <a:ext cx="148350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371735" y="13853211"/>
            <a:ext cx="148350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38" y="728869"/>
            <a:ext cx="2475358" cy="150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Red: r = 0.5</a:t>
            </a:r>
          </a:p>
          <a:p>
            <a:r>
              <a:rPr lang="en-US" dirty="0" smtClean="0"/>
              <a:t>         x = 0</a:t>
            </a:r>
          </a:p>
          <a:p>
            <a:r>
              <a:rPr lang="en-US" dirty="0" smtClean="0"/>
              <a:t>Blue = -0.3333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2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7305242" y="6994876"/>
            <a:ext cx="2976590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10800000" flipH="1">
            <a:off x="5821742" y="6991541"/>
            <a:ext cx="148350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38" y="848138"/>
            <a:ext cx="2355132" cy="150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Red: r = 2</a:t>
            </a:r>
          </a:p>
          <a:p>
            <a:r>
              <a:rPr lang="en-US" dirty="0" smtClean="0"/>
              <a:t>         x = 0</a:t>
            </a:r>
          </a:p>
          <a:p>
            <a:r>
              <a:rPr lang="en-US" dirty="0" smtClean="0"/>
              <a:t>Blue = 0.3333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3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 10.3.2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3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940243" y="6994876"/>
            <a:ext cx="534158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40243" y="6994876"/>
            <a:ext cx="88997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377893" y="13846526"/>
            <a:ext cx="88997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38" y="728869"/>
            <a:ext cx="2588914" cy="150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Red: r = 0.6667</a:t>
            </a:r>
          </a:p>
          <a:p>
            <a:r>
              <a:rPr lang="en-US" dirty="0" smtClean="0"/>
              <a:t>         x = 0</a:t>
            </a:r>
          </a:p>
          <a:p>
            <a:r>
              <a:rPr lang="en-US" dirty="0" smtClean="0"/>
              <a:t>Blue = -0.2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rot="5400000" flipH="1">
            <a:off x="5386083" y="6551392"/>
            <a:ext cx="886968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377893" y="13846526"/>
            <a:ext cx="88997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38" y="728869"/>
            <a:ext cx="2414444" cy="150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Red: r = </a:t>
            </a:r>
            <a:r>
              <a:rPr lang="en-US" dirty="0" smtClean="0"/>
              <a:t>0.923</a:t>
            </a:r>
            <a:endParaRPr lang="en-US" dirty="0" smtClean="0"/>
          </a:p>
          <a:p>
            <a:r>
              <a:rPr lang="en-US" dirty="0" smtClean="0"/>
              <a:t>         x = </a:t>
            </a:r>
            <a:r>
              <a:rPr lang="en-US" dirty="0" smtClean="0"/>
              <a:t>0.385</a:t>
            </a:r>
            <a:endParaRPr lang="en-US" dirty="0" smtClean="0"/>
          </a:p>
          <a:p>
            <a:r>
              <a:rPr lang="en-US" dirty="0" smtClean="0"/>
              <a:t>Blue = </a:t>
            </a:r>
            <a:r>
              <a:rPr lang="en-US" dirty="0" smtClean="0"/>
              <a:t>0.2j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829567" y="6107908"/>
            <a:ext cx="4452264" cy="886968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4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</TotalTime>
  <Words>135</Words>
  <Application>Microsoft Macintosh PowerPoint</Application>
  <PresentationFormat>Custom</PresentationFormat>
  <Paragraphs>35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Arial</vt:lpstr>
      <vt:lpstr>Office Theme</vt:lpstr>
      <vt:lpstr>HW 10.1.2</vt:lpstr>
      <vt:lpstr>PowerPoint Presentation</vt:lpstr>
      <vt:lpstr>PowerPoint Presentation</vt:lpstr>
      <vt:lpstr>HW 10.2.2</vt:lpstr>
      <vt:lpstr>PowerPoint Presentation</vt:lpstr>
      <vt:lpstr>PowerPoint Presentation</vt:lpstr>
      <vt:lpstr>HW 10.3.2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Jackson</dc:creator>
  <cp:lastModifiedBy>Matthew Jackson</cp:lastModifiedBy>
  <cp:revision>16</cp:revision>
  <dcterms:created xsi:type="dcterms:W3CDTF">2020-12-01T03:17:43Z</dcterms:created>
  <dcterms:modified xsi:type="dcterms:W3CDTF">2020-12-02T01:21:14Z</dcterms:modified>
</cp:coreProperties>
</file>