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8" r:id="rId9"/>
    <p:sldId id="269" r:id="rId10"/>
    <p:sldId id="271" r:id="rId11"/>
    <p:sldId id="270" r:id="rId12"/>
  </p:sldIdLst>
  <p:sldSz cx="11658600" cy="15087600"/>
  <p:notesSz cx="6858000" cy="9144000"/>
  <p:defaultTextStyle>
    <a:defPPr>
      <a:defRPr lang="en-US"/>
    </a:defPPr>
    <a:lvl1pPr marL="0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1pPr>
    <a:lvl2pPr marL="777950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2pPr>
    <a:lvl3pPr marL="1555901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3pPr>
    <a:lvl4pPr marL="233385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4pPr>
    <a:lvl5pPr marL="311180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5pPr>
    <a:lvl6pPr marL="3889753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6pPr>
    <a:lvl7pPr marL="4667704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7pPr>
    <a:lvl8pPr marL="5445654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8pPr>
    <a:lvl9pPr marL="6223606" algn="l" defTabSz="1555901" rtl="0" eaLnBrk="1" latinLnBrk="0" hangingPunct="1">
      <a:defRPr sz="306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107" d="100"/>
          <a:sy n="107" d="100"/>
        </p:scale>
        <p:origin x="376" y="-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7205-9F18-4044-827C-DAADB09905E1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B4998-AB0C-6741-857D-3FB3E1628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1pPr>
    <a:lvl2pPr marL="777950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2pPr>
    <a:lvl3pPr marL="1555901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3pPr>
    <a:lvl4pPr marL="233385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4pPr>
    <a:lvl5pPr marL="311180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5pPr>
    <a:lvl6pPr marL="3889753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6pPr>
    <a:lvl7pPr marL="4667704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7pPr>
    <a:lvl8pPr marL="5445654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8pPr>
    <a:lvl9pPr marL="6223606" algn="l" defTabSz="1555901" rtl="0" eaLnBrk="1" latinLnBrk="0" hangingPunct="1">
      <a:defRPr sz="20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2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4998-AB0C-6741-857D-3FB3E1628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395" y="2469199"/>
            <a:ext cx="9909810" cy="5252720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7924484"/>
            <a:ext cx="8743950" cy="3642676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3186" y="803275"/>
            <a:ext cx="2513886" cy="12786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530" y="803275"/>
            <a:ext cx="7395924" cy="12786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457" y="3761427"/>
            <a:ext cx="10055543" cy="6276021"/>
          </a:xfrm>
        </p:spPr>
        <p:txBody>
          <a:bodyPr anchor="b"/>
          <a:lstStyle>
            <a:lvl1pPr>
              <a:defRPr sz="76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457" y="10096822"/>
            <a:ext cx="10055543" cy="3300411"/>
          </a:xfrm>
        </p:spPr>
        <p:txBody>
          <a:bodyPr/>
          <a:lstStyle>
            <a:lvl1pPr marL="0" indent="0">
              <a:buNone/>
              <a:defRPr sz="3060">
                <a:solidFill>
                  <a:schemeClr val="tx1"/>
                </a:solidFill>
              </a:defRPr>
            </a:lvl1pPr>
            <a:lvl2pPr marL="582930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2pPr>
            <a:lvl3pPr marL="1165860" indent="0">
              <a:buNone/>
              <a:defRPr sz="2295">
                <a:solidFill>
                  <a:schemeClr val="tx1">
                    <a:tint val="75000"/>
                  </a:schemeClr>
                </a:solidFill>
              </a:defRPr>
            </a:lvl3pPr>
            <a:lvl4pPr marL="17487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4pPr>
            <a:lvl5pPr marL="23317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5pPr>
            <a:lvl6pPr marL="291465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6pPr>
            <a:lvl7pPr marL="349758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7pPr>
            <a:lvl8pPr marL="408051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8pPr>
            <a:lvl9pPr marL="466344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529" y="4016375"/>
            <a:ext cx="4954905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2166" y="4016375"/>
            <a:ext cx="4954905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803278"/>
            <a:ext cx="10055543" cy="2916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048" y="3698559"/>
            <a:ext cx="493213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048" y="5511165"/>
            <a:ext cx="4932134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02167" y="3698559"/>
            <a:ext cx="4956424" cy="1812606"/>
          </a:xfrm>
        </p:spPr>
        <p:txBody>
          <a:bodyPr anchor="b"/>
          <a:lstStyle>
            <a:lvl1pPr marL="0" indent="0">
              <a:buNone/>
              <a:defRPr sz="3060" b="1"/>
            </a:lvl1pPr>
            <a:lvl2pPr marL="582930" indent="0">
              <a:buNone/>
              <a:defRPr sz="2550" b="1"/>
            </a:lvl2pPr>
            <a:lvl3pPr marL="1165860" indent="0">
              <a:buNone/>
              <a:defRPr sz="2295" b="1"/>
            </a:lvl3pPr>
            <a:lvl4pPr marL="1748790" indent="0">
              <a:buNone/>
              <a:defRPr sz="2040" b="1"/>
            </a:lvl4pPr>
            <a:lvl5pPr marL="2331720" indent="0">
              <a:buNone/>
              <a:defRPr sz="2040" b="1"/>
            </a:lvl5pPr>
            <a:lvl6pPr marL="2914650" indent="0">
              <a:buNone/>
              <a:defRPr sz="2040" b="1"/>
            </a:lvl6pPr>
            <a:lvl7pPr marL="3497580" indent="0">
              <a:buNone/>
              <a:defRPr sz="2040" b="1"/>
            </a:lvl7pPr>
            <a:lvl8pPr marL="4080510" indent="0">
              <a:buNone/>
              <a:defRPr sz="2040" b="1"/>
            </a:lvl8pPr>
            <a:lvl9pPr marL="4663440" indent="0">
              <a:buNone/>
              <a:defRPr sz="2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2167" y="5511165"/>
            <a:ext cx="4956424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424" y="2172338"/>
            <a:ext cx="5902166" cy="10721975"/>
          </a:xfrm>
        </p:spPr>
        <p:txBody>
          <a:bodyPr/>
          <a:lstStyle>
            <a:lvl1pPr>
              <a:defRPr sz="4080"/>
            </a:lvl1pPr>
            <a:lvl2pPr>
              <a:defRPr sz="3570"/>
            </a:lvl2pPr>
            <a:lvl3pPr>
              <a:defRPr sz="3060"/>
            </a:lvl3pPr>
            <a:lvl4pPr>
              <a:defRPr sz="2550"/>
            </a:lvl4pPr>
            <a:lvl5pPr>
              <a:defRPr sz="2550"/>
            </a:lvl5pPr>
            <a:lvl6pPr>
              <a:defRPr sz="2550"/>
            </a:lvl6pPr>
            <a:lvl7pPr>
              <a:defRPr sz="2550"/>
            </a:lvl7pPr>
            <a:lvl8pPr>
              <a:defRPr sz="2550"/>
            </a:lvl8pPr>
            <a:lvl9pPr>
              <a:defRPr sz="25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47" y="1005840"/>
            <a:ext cx="3760202" cy="3520440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6424" y="2172338"/>
            <a:ext cx="5902166" cy="10721975"/>
          </a:xfrm>
        </p:spPr>
        <p:txBody>
          <a:bodyPr anchor="t"/>
          <a:lstStyle>
            <a:lvl1pPr marL="0" indent="0">
              <a:buNone/>
              <a:defRPr sz="4080"/>
            </a:lvl1pPr>
            <a:lvl2pPr marL="582930" indent="0">
              <a:buNone/>
              <a:defRPr sz="3570"/>
            </a:lvl2pPr>
            <a:lvl3pPr marL="1165860" indent="0">
              <a:buNone/>
              <a:defRPr sz="3060"/>
            </a:lvl3pPr>
            <a:lvl4pPr marL="1748790" indent="0">
              <a:buNone/>
              <a:defRPr sz="2550"/>
            </a:lvl4pPr>
            <a:lvl5pPr marL="2331720" indent="0">
              <a:buNone/>
              <a:defRPr sz="2550"/>
            </a:lvl5pPr>
            <a:lvl6pPr marL="2914650" indent="0">
              <a:buNone/>
              <a:defRPr sz="2550"/>
            </a:lvl6pPr>
            <a:lvl7pPr marL="3497580" indent="0">
              <a:buNone/>
              <a:defRPr sz="2550"/>
            </a:lvl7pPr>
            <a:lvl8pPr marL="4080510" indent="0">
              <a:buNone/>
              <a:defRPr sz="2550"/>
            </a:lvl8pPr>
            <a:lvl9pPr marL="4663440" indent="0">
              <a:buNone/>
              <a:defRPr sz="25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3047" y="4526280"/>
            <a:ext cx="3760202" cy="8385494"/>
          </a:xfrm>
        </p:spPr>
        <p:txBody>
          <a:bodyPr/>
          <a:lstStyle>
            <a:lvl1pPr marL="0" indent="0">
              <a:buNone/>
              <a:defRPr sz="2040"/>
            </a:lvl1pPr>
            <a:lvl2pPr marL="582930" indent="0">
              <a:buNone/>
              <a:defRPr sz="1785"/>
            </a:lvl2pPr>
            <a:lvl3pPr marL="1165860" indent="0">
              <a:buNone/>
              <a:defRPr sz="1530"/>
            </a:lvl3pPr>
            <a:lvl4pPr marL="1748790" indent="0">
              <a:buNone/>
              <a:defRPr sz="1275"/>
            </a:lvl4pPr>
            <a:lvl5pPr marL="2331720" indent="0">
              <a:buNone/>
              <a:defRPr sz="1275"/>
            </a:lvl5pPr>
            <a:lvl6pPr marL="2914650" indent="0">
              <a:buNone/>
              <a:defRPr sz="1275"/>
            </a:lvl6pPr>
            <a:lvl7pPr marL="3497580" indent="0">
              <a:buNone/>
              <a:defRPr sz="1275"/>
            </a:lvl7pPr>
            <a:lvl8pPr marL="4080510" indent="0">
              <a:buNone/>
              <a:defRPr sz="1275"/>
            </a:lvl8pPr>
            <a:lvl9pPr marL="4663440" indent="0">
              <a:buNone/>
              <a:defRPr sz="12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529" y="803278"/>
            <a:ext cx="10055543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529" y="4016375"/>
            <a:ext cx="10055543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529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F597-4F2B-1A44-B6F1-B39790DE35EA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1911" y="13983973"/>
            <a:ext cx="3934778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3886" y="13983973"/>
            <a:ext cx="262318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78A6-E143-5247-98F3-7A904D2E2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65860" rtl="0" eaLnBrk="1" latinLnBrk="0" hangingPunct="1">
        <a:lnSpc>
          <a:spcPct val="90000"/>
        </a:lnSpc>
        <a:spcBef>
          <a:spcPct val="0"/>
        </a:spcBef>
        <a:buNone/>
        <a:defRPr sz="5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465" indent="-291465" algn="l" defTabSz="1165860" rtl="0" eaLnBrk="1" latinLnBrk="0" hangingPunct="1">
        <a:lnSpc>
          <a:spcPct val="90000"/>
        </a:lnSpc>
        <a:spcBef>
          <a:spcPts val="1275"/>
        </a:spcBef>
        <a:buFont typeface="Arial" panose="020B0604020202020204" pitchFamily="34" charset="0"/>
        <a:buChar char="•"/>
        <a:defRPr sz="3570" kern="1200">
          <a:solidFill>
            <a:schemeClr val="tx1"/>
          </a:solidFill>
          <a:latin typeface="+mn-lt"/>
          <a:ea typeface="+mn-ea"/>
          <a:cs typeface="+mn-cs"/>
        </a:defRPr>
      </a:lvl1pPr>
      <a:lvl2pPr marL="87439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45732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204025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62318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320611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78904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37197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954905" indent="-291465" algn="l" defTabSz="116586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2pPr>
      <a:lvl3pPr marL="116586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3pPr>
      <a:lvl4pPr marL="174879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4pPr>
      <a:lvl5pPr marL="233172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5pPr>
      <a:lvl6pPr marL="291465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6pPr>
      <a:lvl7pPr marL="349758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7pPr>
      <a:lvl8pPr marL="408051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algn="l" defTabSz="1165860" rtl="0" eaLnBrk="1" latinLnBrk="0" hangingPunct="1">
        <a:defRPr sz="2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10.1.2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38" y="728869"/>
            <a:ext cx="258891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0.6667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81714" y="6206889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281714" y="6206889"/>
            <a:ext cx="5998464" cy="78638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-1620000" flipH="1" flipV="1">
            <a:off x="1470073" y="13458314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4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38" y="728869"/>
            <a:ext cx="258891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0.6667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 flipV="1">
            <a:off x="5829300" y="6993273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74636" y="6993273"/>
            <a:ext cx="2905542" cy="786385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-1620000" flipH="1" flipV="1">
            <a:off x="1470073" y="13458314"/>
            <a:ext cx="1545336" cy="786384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40243" y="6994876"/>
            <a:ext cx="534158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4024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7893" y="1384652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38" y="728869"/>
            <a:ext cx="258891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0.6667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rot="10800000" flipH="1">
            <a:off x="583021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720183" y="6994876"/>
            <a:ext cx="3565489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38" y="848138"/>
            <a:ext cx="1992597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1.5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10.2.2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4346713" y="6990522"/>
            <a:ext cx="5935118" cy="435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4346713" y="6990522"/>
            <a:ext cx="148350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71735" y="13853211"/>
            <a:ext cx="148350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38" y="728869"/>
            <a:ext cx="2475358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0.5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2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7305242" y="6994876"/>
            <a:ext cx="2976590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10800000" flipH="1">
            <a:off x="5821742" y="6991541"/>
            <a:ext cx="148350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38" y="848138"/>
            <a:ext cx="2355132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2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0.3333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3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10.3.2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40243" y="6994876"/>
            <a:ext cx="534158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40243" y="699487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7893" y="1384652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38" y="728869"/>
            <a:ext cx="258891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0.6667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58600" cy="150876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rot="5400000" flipH="1">
            <a:off x="5386083" y="6551392"/>
            <a:ext cx="886968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7893" y="13846526"/>
            <a:ext cx="889970" cy="0"/>
          </a:xfrm>
          <a:prstGeom prst="straightConnector1">
            <a:avLst/>
          </a:prstGeom>
          <a:ln w="101600">
            <a:solidFill>
              <a:srgbClr val="00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38" y="728869"/>
            <a:ext cx="2588914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Red: r = 0.6667</a:t>
            </a:r>
          </a:p>
          <a:p>
            <a:r>
              <a:rPr lang="en-US" dirty="0" smtClean="0"/>
              <a:t>         x = 0</a:t>
            </a:r>
          </a:p>
          <a:p>
            <a:r>
              <a:rPr lang="en-US" dirty="0" smtClean="0"/>
              <a:t>Blue = -0.2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116</Words>
  <Application>Microsoft Macintosh PowerPoint</Application>
  <PresentationFormat>Custom</PresentationFormat>
  <Paragraphs>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HW 10.1.2</vt:lpstr>
      <vt:lpstr>PowerPoint Presentation</vt:lpstr>
      <vt:lpstr>PowerPoint Presentation</vt:lpstr>
      <vt:lpstr>HW 10.2.2</vt:lpstr>
      <vt:lpstr>PowerPoint Presentation</vt:lpstr>
      <vt:lpstr>PowerPoint Presentation</vt:lpstr>
      <vt:lpstr>HW 10.3.2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Jackson</dc:creator>
  <cp:lastModifiedBy>Matthew Jackson</cp:lastModifiedBy>
  <cp:revision>14</cp:revision>
  <dcterms:created xsi:type="dcterms:W3CDTF">2020-12-01T03:17:43Z</dcterms:created>
  <dcterms:modified xsi:type="dcterms:W3CDTF">2020-12-01T20:36:07Z</dcterms:modified>
</cp:coreProperties>
</file>