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1658600" cy="15087600"/>
  <p:notesSz cx="6858000" cy="9144000"/>
  <p:defaultTextStyle>
    <a:defPPr>
      <a:defRPr lang="en-US"/>
    </a:defPPr>
    <a:lvl1pPr marL="0" algn="l" defTabSz="1555901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1pPr>
    <a:lvl2pPr marL="777950" algn="l" defTabSz="1555901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2pPr>
    <a:lvl3pPr marL="1555901" algn="l" defTabSz="1555901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3pPr>
    <a:lvl4pPr marL="2333853" algn="l" defTabSz="1555901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4pPr>
    <a:lvl5pPr marL="3111803" algn="l" defTabSz="1555901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5pPr>
    <a:lvl6pPr marL="3889753" algn="l" defTabSz="1555901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6pPr>
    <a:lvl7pPr marL="4667704" algn="l" defTabSz="1555901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7pPr>
    <a:lvl8pPr marL="5445654" algn="l" defTabSz="1555901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8pPr>
    <a:lvl9pPr marL="6223606" algn="l" defTabSz="1555901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7"/>
  </p:normalViewPr>
  <p:slideViewPr>
    <p:cSldViewPr snapToGrid="0" snapToObjects="1">
      <p:cViewPr>
        <p:scale>
          <a:sx n="50" d="100"/>
          <a:sy n="50" d="100"/>
        </p:scale>
        <p:origin x="2472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77205-9F18-4044-827C-DAADB09905E1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B4998-AB0C-6741-857D-3FB3E1628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0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55901" rtl="0" eaLnBrk="1" latinLnBrk="0" hangingPunct="1">
      <a:defRPr sz="2042" kern="1200">
        <a:solidFill>
          <a:schemeClr val="tx1"/>
        </a:solidFill>
        <a:latin typeface="+mn-lt"/>
        <a:ea typeface="+mn-ea"/>
        <a:cs typeface="+mn-cs"/>
      </a:defRPr>
    </a:lvl1pPr>
    <a:lvl2pPr marL="777950" algn="l" defTabSz="1555901" rtl="0" eaLnBrk="1" latinLnBrk="0" hangingPunct="1">
      <a:defRPr sz="2042" kern="1200">
        <a:solidFill>
          <a:schemeClr val="tx1"/>
        </a:solidFill>
        <a:latin typeface="+mn-lt"/>
        <a:ea typeface="+mn-ea"/>
        <a:cs typeface="+mn-cs"/>
      </a:defRPr>
    </a:lvl2pPr>
    <a:lvl3pPr marL="1555901" algn="l" defTabSz="1555901" rtl="0" eaLnBrk="1" latinLnBrk="0" hangingPunct="1">
      <a:defRPr sz="2042" kern="1200">
        <a:solidFill>
          <a:schemeClr val="tx1"/>
        </a:solidFill>
        <a:latin typeface="+mn-lt"/>
        <a:ea typeface="+mn-ea"/>
        <a:cs typeface="+mn-cs"/>
      </a:defRPr>
    </a:lvl3pPr>
    <a:lvl4pPr marL="2333853" algn="l" defTabSz="1555901" rtl="0" eaLnBrk="1" latinLnBrk="0" hangingPunct="1">
      <a:defRPr sz="2042" kern="1200">
        <a:solidFill>
          <a:schemeClr val="tx1"/>
        </a:solidFill>
        <a:latin typeface="+mn-lt"/>
        <a:ea typeface="+mn-ea"/>
        <a:cs typeface="+mn-cs"/>
      </a:defRPr>
    </a:lvl4pPr>
    <a:lvl5pPr marL="3111803" algn="l" defTabSz="1555901" rtl="0" eaLnBrk="1" latinLnBrk="0" hangingPunct="1">
      <a:defRPr sz="2042" kern="1200">
        <a:solidFill>
          <a:schemeClr val="tx1"/>
        </a:solidFill>
        <a:latin typeface="+mn-lt"/>
        <a:ea typeface="+mn-ea"/>
        <a:cs typeface="+mn-cs"/>
      </a:defRPr>
    </a:lvl5pPr>
    <a:lvl6pPr marL="3889753" algn="l" defTabSz="1555901" rtl="0" eaLnBrk="1" latinLnBrk="0" hangingPunct="1">
      <a:defRPr sz="2042" kern="1200">
        <a:solidFill>
          <a:schemeClr val="tx1"/>
        </a:solidFill>
        <a:latin typeface="+mn-lt"/>
        <a:ea typeface="+mn-ea"/>
        <a:cs typeface="+mn-cs"/>
      </a:defRPr>
    </a:lvl6pPr>
    <a:lvl7pPr marL="4667704" algn="l" defTabSz="1555901" rtl="0" eaLnBrk="1" latinLnBrk="0" hangingPunct="1">
      <a:defRPr sz="2042" kern="1200">
        <a:solidFill>
          <a:schemeClr val="tx1"/>
        </a:solidFill>
        <a:latin typeface="+mn-lt"/>
        <a:ea typeface="+mn-ea"/>
        <a:cs typeface="+mn-cs"/>
      </a:defRPr>
    </a:lvl7pPr>
    <a:lvl8pPr marL="5445654" algn="l" defTabSz="1555901" rtl="0" eaLnBrk="1" latinLnBrk="0" hangingPunct="1">
      <a:defRPr sz="2042" kern="1200">
        <a:solidFill>
          <a:schemeClr val="tx1"/>
        </a:solidFill>
        <a:latin typeface="+mn-lt"/>
        <a:ea typeface="+mn-ea"/>
        <a:cs typeface="+mn-cs"/>
      </a:defRPr>
    </a:lvl8pPr>
    <a:lvl9pPr marL="6223606" algn="l" defTabSz="1555901" rtl="0" eaLnBrk="1" latinLnBrk="0" hangingPunct="1">
      <a:defRPr sz="20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B4998-AB0C-6741-857D-3FB3E16289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6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B4998-AB0C-6741-857D-3FB3E16289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09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B4998-AB0C-6741-857D-3FB3E16289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18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B4998-AB0C-6741-857D-3FB3E16289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5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B4998-AB0C-6741-857D-3FB3E16289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77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B4998-AB0C-6741-857D-3FB3E16289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8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B4998-AB0C-6741-857D-3FB3E16289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58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B4998-AB0C-6741-857D-3FB3E16289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26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B4998-AB0C-6741-857D-3FB3E16289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395" y="2469199"/>
            <a:ext cx="9909810" cy="5252720"/>
          </a:xfrm>
        </p:spPr>
        <p:txBody>
          <a:bodyPr anchor="b"/>
          <a:lstStyle>
            <a:lvl1pPr algn="ctr">
              <a:defRPr sz="76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325" y="7924484"/>
            <a:ext cx="8743950" cy="3642676"/>
          </a:xfrm>
        </p:spPr>
        <p:txBody>
          <a:bodyPr/>
          <a:lstStyle>
            <a:lvl1pPr marL="0" indent="0" algn="ctr">
              <a:buNone/>
              <a:defRPr sz="3060"/>
            </a:lvl1pPr>
            <a:lvl2pPr marL="582930" indent="0" algn="ctr">
              <a:buNone/>
              <a:defRPr sz="2550"/>
            </a:lvl2pPr>
            <a:lvl3pPr marL="1165860" indent="0" algn="ctr">
              <a:buNone/>
              <a:defRPr sz="2295"/>
            </a:lvl3pPr>
            <a:lvl4pPr marL="1748790" indent="0" algn="ctr">
              <a:buNone/>
              <a:defRPr sz="2040"/>
            </a:lvl4pPr>
            <a:lvl5pPr marL="2331720" indent="0" algn="ctr">
              <a:buNone/>
              <a:defRPr sz="2040"/>
            </a:lvl5pPr>
            <a:lvl6pPr marL="2914650" indent="0" algn="ctr">
              <a:buNone/>
              <a:defRPr sz="2040"/>
            </a:lvl6pPr>
            <a:lvl7pPr marL="3497580" indent="0" algn="ctr">
              <a:buNone/>
              <a:defRPr sz="2040"/>
            </a:lvl7pPr>
            <a:lvl8pPr marL="4080510" indent="0" algn="ctr">
              <a:buNone/>
              <a:defRPr sz="2040"/>
            </a:lvl8pPr>
            <a:lvl9pPr marL="4663440" indent="0" algn="ctr">
              <a:buNone/>
              <a:defRPr sz="2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F597-4F2B-1A44-B6F1-B39790DE35EA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F597-4F2B-1A44-B6F1-B39790DE35EA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43186" y="803275"/>
            <a:ext cx="2513886" cy="127860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1530" y="803275"/>
            <a:ext cx="7395924" cy="127860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F597-4F2B-1A44-B6F1-B39790DE35EA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F597-4F2B-1A44-B6F1-B39790DE35EA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457" y="3761427"/>
            <a:ext cx="10055543" cy="6276021"/>
          </a:xfrm>
        </p:spPr>
        <p:txBody>
          <a:bodyPr anchor="b"/>
          <a:lstStyle>
            <a:lvl1pPr>
              <a:defRPr sz="76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457" y="10096822"/>
            <a:ext cx="10055543" cy="3300411"/>
          </a:xfrm>
        </p:spPr>
        <p:txBody>
          <a:bodyPr/>
          <a:lstStyle>
            <a:lvl1pPr marL="0" indent="0">
              <a:buNone/>
              <a:defRPr sz="3060">
                <a:solidFill>
                  <a:schemeClr val="tx1"/>
                </a:solidFill>
              </a:defRPr>
            </a:lvl1pPr>
            <a:lvl2pPr marL="582930" indent="0">
              <a:buNone/>
              <a:defRPr sz="2550">
                <a:solidFill>
                  <a:schemeClr val="tx1">
                    <a:tint val="75000"/>
                  </a:schemeClr>
                </a:solidFill>
              </a:defRPr>
            </a:lvl2pPr>
            <a:lvl3pPr marL="1165860" indent="0">
              <a:buNone/>
              <a:defRPr sz="2295">
                <a:solidFill>
                  <a:schemeClr val="tx1">
                    <a:tint val="75000"/>
                  </a:schemeClr>
                </a:solidFill>
              </a:defRPr>
            </a:lvl3pPr>
            <a:lvl4pPr marL="17487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4pPr>
            <a:lvl5pPr marL="233172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5pPr>
            <a:lvl6pPr marL="291465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6pPr>
            <a:lvl7pPr marL="349758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7pPr>
            <a:lvl8pPr marL="408051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8pPr>
            <a:lvl9pPr marL="466344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F597-4F2B-1A44-B6F1-B39790DE35EA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1529" y="4016375"/>
            <a:ext cx="4954905" cy="95729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02166" y="4016375"/>
            <a:ext cx="4954905" cy="95729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F597-4F2B-1A44-B6F1-B39790DE35EA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047" y="803278"/>
            <a:ext cx="10055543" cy="2916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048" y="3698559"/>
            <a:ext cx="4932134" cy="1812606"/>
          </a:xfrm>
        </p:spPr>
        <p:txBody>
          <a:bodyPr anchor="b"/>
          <a:lstStyle>
            <a:lvl1pPr marL="0" indent="0">
              <a:buNone/>
              <a:defRPr sz="3060" b="1"/>
            </a:lvl1pPr>
            <a:lvl2pPr marL="582930" indent="0">
              <a:buNone/>
              <a:defRPr sz="2550" b="1"/>
            </a:lvl2pPr>
            <a:lvl3pPr marL="1165860" indent="0">
              <a:buNone/>
              <a:defRPr sz="2295" b="1"/>
            </a:lvl3pPr>
            <a:lvl4pPr marL="1748790" indent="0">
              <a:buNone/>
              <a:defRPr sz="2040" b="1"/>
            </a:lvl4pPr>
            <a:lvl5pPr marL="2331720" indent="0">
              <a:buNone/>
              <a:defRPr sz="2040" b="1"/>
            </a:lvl5pPr>
            <a:lvl6pPr marL="2914650" indent="0">
              <a:buNone/>
              <a:defRPr sz="2040" b="1"/>
            </a:lvl6pPr>
            <a:lvl7pPr marL="3497580" indent="0">
              <a:buNone/>
              <a:defRPr sz="2040" b="1"/>
            </a:lvl7pPr>
            <a:lvl8pPr marL="4080510" indent="0">
              <a:buNone/>
              <a:defRPr sz="2040" b="1"/>
            </a:lvl8pPr>
            <a:lvl9pPr marL="4663440" indent="0">
              <a:buNone/>
              <a:defRPr sz="2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3048" y="5511165"/>
            <a:ext cx="4932134" cy="8106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02167" y="3698559"/>
            <a:ext cx="4956424" cy="1812606"/>
          </a:xfrm>
        </p:spPr>
        <p:txBody>
          <a:bodyPr anchor="b"/>
          <a:lstStyle>
            <a:lvl1pPr marL="0" indent="0">
              <a:buNone/>
              <a:defRPr sz="3060" b="1"/>
            </a:lvl1pPr>
            <a:lvl2pPr marL="582930" indent="0">
              <a:buNone/>
              <a:defRPr sz="2550" b="1"/>
            </a:lvl2pPr>
            <a:lvl3pPr marL="1165860" indent="0">
              <a:buNone/>
              <a:defRPr sz="2295" b="1"/>
            </a:lvl3pPr>
            <a:lvl4pPr marL="1748790" indent="0">
              <a:buNone/>
              <a:defRPr sz="2040" b="1"/>
            </a:lvl4pPr>
            <a:lvl5pPr marL="2331720" indent="0">
              <a:buNone/>
              <a:defRPr sz="2040" b="1"/>
            </a:lvl5pPr>
            <a:lvl6pPr marL="2914650" indent="0">
              <a:buNone/>
              <a:defRPr sz="2040" b="1"/>
            </a:lvl6pPr>
            <a:lvl7pPr marL="3497580" indent="0">
              <a:buNone/>
              <a:defRPr sz="2040" b="1"/>
            </a:lvl7pPr>
            <a:lvl8pPr marL="4080510" indent="0">
              <a:buNone/>
              <a:defRPr sz="2040" b="1"/>
            </a:lvl8pPr>
            <a:lvl9pPr marL="4663440" indent="0">
              <a:buNone/>
              <a:defRPr sz="2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02167" y="5511165"/>
            <a:ext cx="4956424" cy="8106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F597-4F2B-1A44-B6F1-B39790DE35EA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F597-4F2B-1A44-B6F1-B39790DE35EA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F597-4F2B-1A44-B6F1-B39790DE35EA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047" y="1005840"/>
            <a:ext cx="3760202" cy="3520440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6424" y="2172338"/>
            <a:ext cx="5902166" cy="10721975"/>
          </a:xfrm>
        </p:spPr>
        <p:txBody>
          <a:bodyPr/>
          <a:lstStyle>
            <a:lvl1pPr>
              <a:defRPr sz="4080"/>
            </a:lvl1pPr>
            <a:lvl2pPr>
              <a:defRPr sz="3570"/>
            </a:lvl2pPr>
            <a:lvl3pPr>
              <a:defRPr sz="3060"/>
            </a:lvl3pPr>
            <a:lvl4pPr>
              <a:defRPr sz="2550"/>
            </a:lvl4pPr>
            <a:lvl5pPr>
              <a:defRPr sz="2550"/>
            </a:lvl5pPr>
            <a:lvl6pPr>
              <a:defRPr sz="2550"/>
            </a:lvl6pPr>
            <a:lvl7pPr>
              <a:defRPr sz="2550"/>
            </a:lvl7pPr>
            <a:lvl8pPr>
              <a:defRPr sz="2550"/>
            </a:lvl8pPr>
            <a:lvl9pPr>
              <a:defRPr sz="25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3047" y="4526280"/>
            <a:ext cx="3760202" cy="8385494"/>
          </a:xfrm>
        </p:spPr>
        <p:txBody>
          <a:bodyPr/>
          <a:lstStyle>
            <a:lvl1pPr marL="0" indent="0">
              <a:buNone/>
              <a:defRPr sz="2040"/>
            </a:lvl1pPr>
            <a:lvl2pPr marL="582930" indent="0">
              <a:buNone/>
              <a:defRPr sz="1785"/>
            </a:lvl2pPr>
            <a:lvl3pPr marL="1165860" indent="0">
              <a:buNone/>
              <a:defRPr sz="1530"/>
            </a:lvl3pPr>
            <a:lvl4pPr marL="1748790" indent="0">
              <a:buNone/>
              <a:defRPr sz="1275"/>
            </a:lvl4pPr>
            <a:lvl5pPr marL="2331720" indent="0">
              <a:buNone/>
              <a:defRPr sz="1275"/>
            </a:lvl5pPr>
            <a:lvl6pPr marL="2914650" indent="0">
              <a:buNone/>
              <a:defRPr sz="1275"/>
            </a:lvl6pPr>
            <a:lvl7pPr marL="3497580" indent="0">
              <a:buNone/>
              <a:defRPr sz="1275"/>
            </a:lvl7pPr>
            <a:lvl8pPr marL="4080510" indent="0">
              <a:buNone/>
              <a:defRPr sz="1275"/>
            </a:lvl8pPr>
            <a:lvl9pPr marL="4663440" indent="0">
              <a:buNone/>
              <a:defRPr sz="12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F597-4F2B-1A44-B6F1-B39790DE35EA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047" y="1005840"/>
            <a:ext cx="3760202" cy="3520440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56424" y="2172338"/>
            <a:ext cx="5902166" cy="10721975"/>
          </a:xfrm>
        </p:spPr>
        <p:txBody>
          <a:bodyPr anchor="t"/>
          <a:lstStyle>
            <a:lvl1pPr marL="0" indent="0">
              <a:buNone/>
              <a:defRPr sz="4080"/>
            </a:lvl1pPr>
            <a:lvl2pPr marL="582930" indent="0">
              <a:buNone/>
              <a:defRPr sz="3570"/>
            </a:lvl2pPr>
            <a:lvl3pPr marL="1165860" indent="0">
              <a:buNone/>
              <a:defRPr sz="3060"/>
            </a:lvl3pPr>
            <a:lvl4pPr marL="1748790" indent="0">
              <a:buNone/>
              <a:defRPr sz="2550"/>
            </a:lvl4pPr>
            <a:lvl5pPr marL="2331720" indent="0">
              <a:buNone/>
              <a:defRPr sz="2550"/>
            </a:lvl5pPr>
            <a:lvl6pPr marL="2914650" indent="0">
              <a:buNone/>
              <a:defRPr sz="2550"/>
            </a:lvl6pPr>
            <a:lvl7pPr marL="3497580" indent="0">
              <a:buNone/>
              <a:defRPr sz="2550"/>
            </a:lvl7pPr>
            <a:lvl8pPr marL="4080510" indent="0">
              <a:buNone/>
              <a:defRPr sz="2550"/>
            </a:lvl8pPr>
            <a:lvl9pPr marL="4663440" indent="0">
              <a:buNone/>
              <a:defRPr sz="255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3047" y="4526280"/>
            <a:ext cx="3760202" cy="8385494"/>
          </a:xfrm>
        </p:spPr>
        <p:txBody>
          <a:bodyPr/>
          <a:lstStyle>
            <a:lvl1pPr marL="0" indent="0">
              <a:buNone/>
              <a:defRPr sz="2040"/>
            </a:lvl1pPr>
            <a:lvl2pPr marL="582930" indent="0">
              <a:buNone/>
              <a:defRPr sz="1785"/>
            </a:lvl2pPr>
            <a:lvl3pPr marL="1165860" indent="0">
              <a:buNone/>
              <a:defRPr sz="1530"/>
            </a:lvl3pPr>
            <a:lvl4pPr marL="1748790" indent="0">
              <a:buNone/>
              <a:defRPr sz="1275"/>
            </a:lvl4pPr>
            <a:lvl5pPr marL="2331720" indent="0">
              <a:buNone/>
              <a:defRPr sz="1275"/>
            </a:lvl5pPr>
            <a:lvl6pPr marL="2914650" indent="0">
              <a:buNone/>
              <a:defRPr sz="1275"/>
            </a:lvl6pPr>
            <a:lvl7pPr marL="3497580" indent="0">
              <a:buNone/>
              <a:defRPr sz="1275"/>
            </a:lvl7pPr>
            <a:lvl8pPr marL="4080510" indent="0">
              <a:buNone/>
              <a:defRPr sz="1275"/>
            </a:lvl8pPr>
            <a:lvl9pPr marL="4663440" indent="0">
              <a:buNone/>
              <a:defRPr sz="12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F597-4F2B-1A44-B6F1-B39790DE35EA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1529" y="803278"/>
            <a:ext cx="10055543" cy="2916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529" y="4016375"/>
            <a:ext cx="10055543" cy="9572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529" y="13983973"/>
            <a:ext cx="2623185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2F597-4F2B-1A44-B6F1-B39790DE35EA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1911" y="13983973"/>
            <a:ext cx="3934778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3886" y="13983973"/>
            <a:ext cx="2623185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5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65860" rtl="0" eaLnBrk="1" latinLnBrk="0" hangingPunct="1">
        <a:lnSpc>
          <a:spcPct val="90000"/>
        </a:lnSpc>
        <a:spcBef>
          <a:spcPct val="0"/>
        </a:spcBef>
        <a:buNone/>
        <a:defRPr sz="56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1465" indent="-291465" algn="l" defTabSz="1165860" rtl="0" eaLnBrk="1" latinLnBrk="0" hangingPunct="1">
        <a:lnSpc>
          <a:spcPct val="90000"/>
        </a:lnSpc>
        <a:spcBef>
          <a:spcPts val="1275"/>
        </a:spcBef>
        <a:buFont typeface="Arial" panose="020B0604020202020204" pitchFamily="34" charset="0"/>
        <a:buChar char="•"/>
        <a:defRPr sz="3570" kern="1200">
          <a:solidFill>
            <a:schemeClr val="tx1"/>
          </a:solidFill>
          <a:latin typeface="+mn-lt"/>
          <a:ea typeface="+mn-ea"/>
          <a:cs typeface="+mn-cs"/>
        </a:defRPr>
      </a:lvl1pPr>
      <a:lvl2pPr marL="87439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45732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3pPr>
      <a:lvl4pPr marL="204025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4pPr>
      <a:lvl5pPr marL="262318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5pPr>
      <a:lvl6pPr marL="320611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6pPr>
      <a:lvl7pPr marL="378904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7pPr>
      <a:lvl8pPr marL="437197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8pPr>
      <a:lvl9pPr marL="495490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2pPr>
      <a:lvl3pPr marL="116586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3pPr>
      <a:lvl4pPr marL="174879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4pPr>
      <a:lvl5pPr marL="233172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5pPr>
      <a:lvl6pPr marL="291465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6pPr>
      <a:lvl7pPr marL="349758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7pPr>
      <a:lvl8pPr marL="408051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13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58600" cy="150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9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58600" cy="150876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940243" y="6994876"/>
            <a:ext cx="5341587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940243" y="6994876"/>
            <a:ext cx="889970" cy="0"/>
          </a:xfrm>
          <a:prstGeom prst="straightConnector1">
            <a:avLst/>
          </a:prstGeom>
          <a:ln w="101600">
            <a:solidFill>
              <a:srgbClr val="000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377893" y="13846526"/>
            <a:ext cx="889970" cy="0"/>
          </a:xfrm>
          <a:prstGeom prst="straightConnector1">
            <a:avLst/>
          </a:prstGeom>
          <a:ln w="101600">
            <a:solidFill>
              <a:srgbClr val="000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2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58600" cy="150876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4940243" y="6994876"/>
            <a:ext cx="889970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rot="10800000" flipH="1">
            <a:off x="5830213" y="6994876"/>
            <a:ext cx="889970" cy="0"/>
          </a:xfrm>
          <a:prstGeom prst="straightConnector1">
            <a:avLst/>
          </a:prstGeom>
          <a:ln w="101600">
            <a:solidFill>
              <a:srgbClr val="000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720183" y="6994876"/>
            <a:ext cx="3565489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22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58600" cy="150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2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58600" cy="150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3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58600" cy="150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7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58600" cy="150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6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58600" cy="150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3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58600" cy="150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6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9</Words>
  <Application>Microsoft Macintosh PowerPoint</Application>
  <PresentationFormat>Custom</PresentationFormat>
  <Paragraphs>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Jackson</dc:creator>
  <cp:lastModifiedBy>Matthew Jackson</cp:lastModifiedBy>
  <cp:revision>4</cp:revision>
  <dcterms:created xsi:type="dcterms:W3CDTF">2020-12-01T03:17:43Z</dcterms:created>
  <dcterms:modified xsi:type="dcterms:W3CDTF">2020-12-01T03:28:53Z</dcterms:modified>
</cp:coreProperties>
</file>