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57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E32"/>
    <a:srgbClr val="7D337E"/>
    <a:srgbClr val="FFFFFF"/>
    <a:srgbClr val="F8F8F8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38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93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79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04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43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91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24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48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46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25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85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9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82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12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gif"/><Relationship Id="rId4" Type="http://schemas.openxmlformats.org/officeDocument/2006/relationships/image" Target="../media/image1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"/>
          <a:stretch/>
        </p:blipFill>
        <p:spPr>
          <a:xfrm>
            <a:off x="2667000" y="1020278"/>
            <a:ext cx="6900512" cy="459124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7000" y="4595864"/>
            <a:ext cx="6900512" cy="1015663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/>
              <a:t>PIEDTHONE 2021</a:t>
            </a:r>
            <a:endParaRPr lang="fr-FR" sz="6000" b="1" dirty="0"/>
          </a:p>
        </p:txBody>
      </p:sp>
      <p:sp>
        <p:nvSpPr>
          <p:cNvPr id="10" name="Rectangle 9"/>
          <p:cNvSpPr/>
          <p:nvPr/>
        </p:nvSpPr>
        <p:spPr>
          <a:xfrm>
            <a:off x="2667000" y="5611527"/>
            <a:ext cx="6900512" cy="43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79" y="5690408"/>
            <a:ext cx="2110154" cy="275376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2666999" y="1164655"/>
            <a:ext cx="6900513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24137" y="3205213"/>
            <a:ext cx="2943726" cy="112615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36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1020278"/>
            <a:ext cx="7654159" cy="494550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6999" y="4642345"/>
            <a:ext cx="7654157" cy="1323439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40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sz="4000" b="1" dirty="0" err="1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PiEdTHONe</a:t>
            </a:r>
            <a:r>
              <a:rPr lang="fr-FR" sz="40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</a:p>
          <a:p>
            <a:pPr algn="r"/>
            <a:endParaRPr lang="fr-FR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666999" y="1164655"/>
            <a:ext cx="7654157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24137" y="2669863"/>
            <a:ext cx="2943726" cy="112615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773" y="4704893"/>
            <a:ext cx="1440000" cy="53662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978" y="5460665"/>
            <a:ext cx="810812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776" y="5454925"/>
            <a:ext cx="424478" cy="36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67" y="5471927"/>
            <a:ext cx="883032" cy="360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31" y="5454925"/>
            <a:ext cx="1730151" cy="360000"/>
          </a:xfrm>
          <a:prstGeom prst="rect">
            <a:avLst/>
          </a:prstGeom>
        </p:spPr>
      </p:pic>
      <p:cxnSp>
        <p:nvCxnSpPr>
          <p:cNvPr id="4" name="Connecteur droit 3"/>
          <p:cNvCxnSpPr>
            <a:stCxn id="6" idx="1"/>
            <a:endCxn id="6" idx="3"/>
          </p:cNvCxnSpPr>
          <p:nvPr/>
        </p:nvCxnSpPr>
        <p:spPr>
          <a:xfrm>
            <a:off x="2666999" y="5304065"/>
            <a:ext cx="76541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357" y="5454925"/>
            <a:ext cx="1714286" cy="360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666018" y="4382653"/>
            <a:ext cx="7655139" cy="26161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fr-FR" sz="11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course virtuelle connectée au profit de</a:t>
            </a:r>
            <a:endParaRPr lang="fr-F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9"/>
          <a:stretch/>
        </p:blipFill>
        <p:spPr>
          <a:xfrm flipH="1">
            <a:off x="3004511" y="2279053"/>
            <a:ext cx="3960000" cy="181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1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/>
        </p:blipFill>
        <p:spPr>
          <a:xfrm>
            <a:off x="2662408" y="925784"/>
            <a:ext cx="7920000" cy="50400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5"/>
          <a:stretch/>
        </p:blipFill>
        <p:spPr>
          <a:xfrm flipH="1">
            <a:off x="6262408" y="915029"/>
            <a:ext cx="4320000" cy="19856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2"/>
          <a:stretch/>
        </p:blipFill>
        <p:spPr>
          <a:xfrm flipH="1">
            <a:off x="2688283" y="916973"/>
            <a:ext cx="4320000" cy="198366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666999" y="1164655"/>
            <a:ext cx="7915409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96"/>
          <a:stretch/>
        </p:blipFill>
        <p:spPr>
          <a:xfrm>
            <a:off x="2662408" y="4143433"/>
            <a:ext cx="7920000" cy="18204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2408" y="4528045"/>
            <a:ext cx="7920000" cy="144655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44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sz="4400" b="1" dirty="0" err="1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PiEdTHONe</a:t>
            </a:r>
            <a:r>
              <a:rPr lang="fr-FR" sz="44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</a:p>
          <a:p>
            <a:pPr algn="r"/>
            <a:endParaRPr lang="fr-FR" sz="4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773" y="4641393"/>
            <a:ext cx="1440000" cy="53662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78" y="5465953"/>
            <a:ext cx="810812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76" y="5460213"/>
            <a:ext cx="424478" cy="36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67" y="5477215"/>
            <a:ext cx="883032" cy="360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831" y="5460213"/>
            <a:ext cx="1730151" cy="360000"/>
          </a:xfrm>
          <a:prstGeom prst="rect">
            <a:avLst/>
          </a:prstGeom>
        </p:spPr>
      </p:pic>
      <p:cxnSp>
        <p:nvCxnSpPr>
          <p:cNvPr id="4" name="Connecteur droit 3"/>
          <p:cNvCxnSpPr/>
          <p:nvPr/>
        </p:nvCxnSpPr>
        <p:spPr>
          <a:xfrm>
            <a:off x="2662408" y="5276720"/>
            <a:ext cx="79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57" y="5460213"/>
            <a:ext cx="1714286" cy="360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662408" y="4268353"/>
            <a:ext cx="7920000" cy="259692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fr-FR" sz="11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course virtuelle connectée au profit de</a:t>
            </a:r>
            <a:endParaRPr lang="fr-F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20" y="1128655"/>
            <a:ext cx="911688" cy="936000"/>
          </a:xfrm>
          <a:prstGeom prst="rect">
            <a:avLst/>
          </a:prstGeom>
        </p:spPr>
      </p:pic>
      <p:cxnSp>
        <p:nvCxnSpPr>
          <p:cNvPr id="28" name="Connecteur droit 27"/>
          <p:cNvCxnSpPr/>
          <p:nvPr/>
        </p:nvCxnSpPr>
        <p:spPr>
          <a:xfrm>
            <a:off x="6616700" y="2900637"/>
            <a:ext cx="0" cy="1074463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66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48" y="878040"/>
            <a:ext cx="1440000" cy="6393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4" y="2387466"/>
            <a:ext cx="798821" cy="67748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48" y="3356784"/>
            <a:ext cx="1440000" cy="58706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48" y="4110572"/>
            <a:ext cx="1440000" cy="29962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23" y="1791708"/>
            <a:ext cx="1692000" cy="3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955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1C601D9B9C5C4292CFD4002C6BAA3A" ma:contentTypeVersion="13" ma:contentTypeDescription="Crée un document." ma:contentTypeScope="" ma:versionID="4071751016b38eec069b162711240ca2">
  <xsd:schema xmlns:xsd="http://www.w3.org/2001/XMLSchema" xmlns:xs="http://www.w3.org/2001/XMLSchema" xmlns:p="http://schemas.microsoft.com/office/2006/metadata/properties" xmlns:ns3="230486b7-ae46-4a7b-9810-315006c8cb07" xmlns:ns4="c8438557-ce8b-4c4c-b94d-6a2491d2cc6d" targetNamespace="http://schemas.microsoft.com/office/2006/metadata/properties" ma:root="true" ma:fieldsID="f2304df4e5a08fdb6df2dee5f1a2e7c5" ns3:_="" ns4:_="">
    <xsd:import namespace="230486b7-ae46-4a7b-9810-315006c8cb07"/>
    <xsd:import namespace="c8438557-ce8b-4c4c-b94d-6a2491d2cc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486b7-ae46-4a7b-9810-315006c8cb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38557-ce8b-4c4c-b94d-6a2491d2cc6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8E68C6-8C7F-498F-A2C0-9BA7C8EF5D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486b7-ae46-4a7b-9810-315006c8cb07"/>
    <ds:schemaRef ds:uri="c8438557-ce8b-4c4c-b94d-6a2491d2c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A64358-4B54-40CD-94B6-DE48E56868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F70076-0E67-41E2-BB15-93A25F949074}">
  <ds:schemaRefs>
    <ds:schemaRef ds:uri="http://purl.org/dc/terms/"/>
    <ds:schemaRef ds:uri="http://schemas.microsoft.com/office/2006/documentManagement/types"/>
    <ds:schemaRef ds:uri="c8438557-ce8b-4c4c-b94d-6a2491d2cc6d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230486b7-ae46-4a7b-9810-315006c8cb0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22</Words>
  <Application>Microsoft Office PowerPoint</Application>
  <PresentationFormat>Grand écran</PresentationFormat>
  <Paragraphs>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JACOUPY</dc:creator>
  <cp:lastModifiedBy>Maxime JACOUPY</cp:lastModifiedBy>
  <cp:revision>12</cp:revision>
  <dcterms:created xsi:type="dcterms:W3CDTF">2022-10-19T19:31:19Z</dcterms:created>
  <dcterms:modified xsi:type="dcterms:W3CDTF">2022-10-24T09:12:14Z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0x0101005F1C601D9B9C5C4292CFD4002C6BAA3A</vt:lpwstr>
  </property>
</Properties>
</file>