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gif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020278"/>
            <a:ext cx="7654159" cy="49455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6999" y="4642345"/>
            <a:ext cx="7654157" cy="1323439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0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66999" y="1164655"/>
            <a:ext cx="7654157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266986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3" y="4704893"/>
            <a:ext cx="1440000" cy="53662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78" y="5460665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76" y="5454925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7" y="5471927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31" y="5454925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>
            <a:stCxn id="6" idx="1"/>
            <a:endCxn id="6" idx="3"/>
          </p:cNvCxnSpPr>
          <p:nvPr/>
        </p:nvCxnSpPr>
        <p:spPr>
          <a:xfrm>
            <a:off x="2666999" y="5304065"/>
            <a:ext cx="7654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57" y="5454925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6018" y="4382653"/>
            <a:ext cx="7655139" cy="26161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de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9"/>
          <a:stretch/>
        </p:blipFill>
        <p:spPr>
          <a:xfrm flipH="1">
            <a:off x="3004511" y="2279053"/>
            <a:ext cx="3960000" cy="18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  <p:cxnSp>
        <p:nvCxnSpPr>
          <p:cNvPr id="31" name="Connecteur droit 30"/>
          <p:cNvCxnSpPr/>
          <p:nvPr/>
        </p:nvCxnSpPr>
        <p:spPr>
          <a:xfrm>
            <a:off x="2662408" y="3238500"/>
            <a:ext cx="79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622408" y="3048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purl.org/dc/terms/"/>
    <ds:schemaRef ds:uri="http://schemas.microsoft.com/office/2006/documentManagement/types"/>
    <ds:schemaRef ds:uri="c8438557-ce8b-4c4c-b94d-6a2491d2cc6d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30486b7-ae46-4a7b-9810-315006c8cb0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23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14</cp:revision>
  <dcterms:created xsi:type="dcterms:W3CDTF">2022-10-19T19:31:19Z</dcterms:created>
  <dcterms:modified xsi:type="dcterms:W3CDTF">2022-10-24T09:23:38Z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