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62408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2409" y="1164655"/>
            <a:ext cx="7920000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80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98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29" y="5477215"/>
            <a:ext cx="883032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2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0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23569" y="4112593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8760577" y="4462758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3" y="5433787"/>
            <a:ext cx="1239533" cy="4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48823" y="878040"/>
            <a:ext cx="1692000" cy="3532159"/>
            <a:chOff x="2148823" y="878040"/>
            <a:chExt cx="1692000" cy="353215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878040"/>
              <a:ext cx="1440000" cy="63936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4" y="2387466"/>
              <a:ext cx="798821" cy="67748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3356784"/>
              <a:ext cx="1440000" cy="58706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4110572"/>
              <a:ext cx="1440000" cy="299627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23" y="1791708"/>
              <a:ext cx="1692000" cy="355320"/>
            </a:xfrm>
            <a:prstGeom prst="rect">
              <a:avLst/>
            </a:prstGeom>
          </p:spPr>
        </p:pic>
      </p:grpSp>
      <p:grpSp>
        <p:nvGrpSpPr>
          <p:cNvPr id="18" name="Groupe 17"/>
          <p:cNvGrpSpPr/>
          <p:nvPr/>
        </p:nvGrpSpPr>
        <p:grpSpPr>
          <a:xfrm>
            <a:off x="5917234" y="1177320"/>
            <a:ext cx="2056334" cy="4633271"/>
            <a:chOff x="5917234" y="1177320"/>
            <a:chExt cx="2056334" cy="46332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538" y="5389543"/>
              <a:ext cx="1239533" cy="421048"/>
            </a:xfrm>
            <a:prstGeom prst="rect">
              <a:avLst/>
            </a:prstGeom>
          </p:spPr>
        </p:pic>
        <p:grpSp>
          <p:nvGrpSpPr>
            <p:cNvPr id="4" name="Groupe 3"/>
            <p:cNvGrpSpPr/>
            <p:nvPr/>
          </p:nvGrpSpPr>
          <p:grpSpPr>
            <a:xfrm>
              <a:off x="5917234" y="1177320"/>
              <a:ext cx="2056334" cy="3614274"/>
              <a:chOff x="5734354" y="1791708"/>
              <a:chExt cx="2056334" cy="3614274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055572" y="1791708"/>
                <a:ext cx="1565213" cy="3614274"/>
                <a:chOff x="1791408" y="878040"/>
                <a:chExt cx="2406827" cy="5557667"/>
              </a:xfrm>
            </p:grpSpPr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aturation sat="4000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821" y="878040"/>
                  <a:ext cx="1440000" cy="639360"/>
                </a:xfrm>
                <a:prstGeom prst="rect">
                  <a:avLst/>
                </a:prstGeom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5411" y="4121716"/>
                  <a:ext cx="798821" cy="677481"/>
                </a:xfrm>
                <a:prstGeom prst="rect">
                  <a:avLst/>
                </a:prstGeom>
              </p:spPr>
            </p:pic>
            <p:pic>
              <p:nvPicPr>
                <p:cNvPr id="13" name="Image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821" y="5848639"/>
                  <a:ext cx="1440000" cy="587068"/>
                </a:xfrm>
                <a:prstGeom prst="rect">
                  <a:avLst/>
                </a:prstGeom>
              </p:spPr>
            </p:pic>
            <p:pic>
              <p:nvPicPr>
                <p:cNvPr id="15" name="Image 1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1408" y="2566842"/>
                  <a:ext cx="2406827" cy="505433"/>
                </a:xfrm>
                <a:prstGeom prst="rect">
                  <a:avLst/>
                </a:prstGeom>
              </p:spPr>
            </p:pic>
          </p:grpSp>
          <p:sp>
            <p:nvSpPr>
              <p:cNvPr id="3" name="Rectangle 2"/>
              <p:cNvSpPr/>
              <p:nvPr/>
            </p:nvSpPr>
            <p:spPr>
              <a:xfrm>
                <a:off x="7534656" y="2207498"/>
                <a:ext cx="256032" cy="13870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734354" y="2300069"/>
                <a:ext cx="256032" cy="13870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70076-0E67-41E2-BB15-93A25F949074}">
  <ds:schemaRefs>
    <ds:schemaRef ds:uri="230486b7-ae46-4a7b-9810-315006c8cb07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8438557-ce8b-4c4c-b94d-6a2491d2cc6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28</cp:revision>
  <dcterms:created xsi:type="dcterms:W3CDTF">2022-10-19T19:31:19Z</dcterms:created>
  <dcterms:modified xsi:type="dcterms:W3CDTF">2022-10-27T15:49:08Z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