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schemas.microsoft.com/office/2006/documentManagement/types"/>
    <ds:schemaRef ds:uri="http://schemas.openxmlformats.org/package/2006/metadata/core-properties"/>
    <ds:schemaRef ds:uri="c8438557-ce8b-4c4c-b94d-6a2491d2cc6d"/>
    <ds:schemaRef ds:uri="http://schemas.microsoft.com/office/2006/metadata/properties"/>
    <ds:schemaRef ds:uri="http://schemas.microsoft.com/office/infopath/2007/PartnerControls"/>
    <ds:schemaRef ds:uri="230486b7-ae46-4a7b-9810-315006c8cb07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13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18</cp:revision>
  <dcterms:created xsi:type="dcterms:W3CDTF">2022-10-19T19:31:19Z</dcterms:created>
  <dcterms:modified xsi:type="dcterms:W3CDTF">2022-10-24T10:14:14Z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