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0278"/>
            <a:ext cx="7654159" cy="49455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654157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6999" y="1164655"/>
            <a:ext cx="7654157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654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655139" cy="26161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3004511" y="2279053"/>
            <a:ext cx="3960000" cy="1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schemas.microsoft.com/office/2006/documentManagement/types"/>
    <ds:schemaRef ds:uri="c8438557-ce8b-4c4c-b94d-6a2491d2cc6d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23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15</cp:revision>
  <dcterms:created xsi:type="dcterms:W3CDTF">2022-10-19T19:31:19Z</dcterms:created>
  <dcterms:modified xsi:type="dcterms:W3CDTF">2022-10-24T09:28:05Z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