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60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E32"/>
    <a:srgbClr val="7D337E"/>
    <a:srgbClr val="FFFFFF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/>
          <a:stretch/>
        </p:blipFill>
        <p:spPr>
          <a:xfrm>
            <a:off x="2667000" y="1020278"/>
            <a:ext cx="6900512" cy="4591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7000" y="4595864"/>
            <a:ext cx="6900512" cy="1015663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PIEDTHONE 2021</a:t>
            </a: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5611527"/>
            <a:ext cx="6900512" cy="43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79" y="5690408"/>
            <a:ext cx="2110154" cy="27537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6900513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320521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88283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4528045"/>
            <a:ext cx="7920000" cy="144655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La </a:t>
            </a:r>
            <a:r>
              <a:rPr lang="fr-FR" sz="44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10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8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76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67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1" y="5460213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2662408" y="5276720"/>
            <a:ext cx="79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2408" y="4268353"/>
            <a:ext cx="7920000" cy="259692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20" y="1128655"/>
            <a:ext cx="911688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88283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5318806"/>
            <a:ext cx="7920000" cy="646331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fr-F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45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8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76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67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1" y="5460213"/>
            <a:ext cx="1730151" cy="36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88283" y="4157931"/>
            <a:ext cx="217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20" y="1128655"/>
            <a:ext cx="911688" cy="936000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766444" y="4112593"/>
            <a:ext cx="585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48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endParaRPr lang="fr-FR" sz="4800" b="1" dirty="0" smtClean="0">
              <a:solidFill>
                <a:srgbClr val="DC4E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20543161">
            <a:off x="8903452" y="4462758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ln w="19050">
                  <a:solidFill>
                    <a:srgbClr val="DC4E3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fr-FR" sz="4400" b="1" dirty="0">
              <a:ln w="19050">
                <a:solidFill>
                  <a:srgbClr val="DC4E32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86382" y="811484"/>
            <a:ext cx="7286425" cy="46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878040"/>
            <a:ext cx="1440000" cy="6393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387466"/>
            <a:ext cx="798821" cy="6774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3356784"/>
            <a:ext cx="1440000" cy="5870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4110572"/>
            <a:ext cx="1440000" cy="29962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23" y="1791708"/>
            <a:ext cx="1692000" cy="3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3" ma:contentTypeDescription="Crée un document." ma:contentTypeScope="" ma:versionID="4071751016b38eec069b162711240ca2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f2304df4e5a08fdb6df2dee5f1a2e7c5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8E68C6-8C7F-498F-A2C0-9BA7C8EF5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A64358-4B54-40CD-94B6-DE48E5686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70076-0E67-41E2-BB15-93A25F949074}">
  <ds:schemaRefs>
    <ds:schemaRef ds:uri="http://purl.org/dc/terms/"/>
    <ds:schemaRef ds:uri="c8438557-ce8b-4c4c-b94d-6a2491d2cc6d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0486b7-ae46-4a7b-9810-315006c8cb0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24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20</cp:revision>
  <dcterms:created xsi:type="dcterms:W3CDTF">2022-10-19T19:31:19Z</dcterms:created>
  <dcterms:modified xsi:type="dcterms:W3CDTF">2022-10-24T11:31:20Z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