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E32"/>
    <a:srgbClr val="7D337E"/>
    <a:srgbClr val="FFFFFF"/>
    <a:srgbClr val="F8F8F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93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7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3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91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4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8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4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09B4-5341-4C7A-BACE-050C44A4B9D3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56D-7658-432B-94FA-8DD752A0D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8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/>
          <a:stretch/>
        </p:blipFill>
        <p:spPr>
          <a:xfrm>
            <a:off x="2667000" y="1020278"/>
            <a:ext cx="6900512" cy="4591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7000" y="4595864"/>
            <a:ext cx="6900512" cy="1015663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PIEDTHONE 2021</a:t>
            </a: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667000" y="5611527"/>
            <a:ext cx="6900512" cy="43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79" y="5690408"/>
            <a:ext cx="2110154" cy="275376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6900513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24137" y="3205213"/>
            <a:ext cx="2943726" cy="11261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3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662408" y="925784"/>
            <a:ext cx="7920000" cy="5040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 flipH="1">
            <a:off x="6262408" y="915029"/>
            <a:ext cx="4320000" cy="19856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2"/>
          <a:stretch/>
        </p:blipFill>
        <p:spPr>
          <a:xfrm flipH="1">
            <a:off x="2688283" y="916973"/>
            <a:ext cx="4320000" cy="198366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666999" y="1164655"/>
            <a:ext cx="7915409" cy="90000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fr-FR" sz="60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96"/>
          <a:stretch/>
        </p:blipFill>
        <p:spPr>
          <a:xfrm>
            <a:off x="2662408" y="4143433"/>
            <a:ext cx="7920000" cy="18204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62408" y="4528045"/>
            <a:ext cx="7920000" cy="1446550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La </a:t>
            </a:r>
            <a:r>
              <a:rPr lang="fr-FR" sz="4400" b="1" dirty="0" err="1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PiEdTHONe</a:t>
            </a:r>
            <a:r>
              <a:rPr lang="fr-FR" sz="4400" b="1" dirty="0" smtClean="0">
                <a:solidFill>
                  <a:srgbClr val="DC4E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</a:p>
          <a:p>
            <a:pPr algn="r"/>
            <a:endParaRPr lang="fr-FR" sz="4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0" y="4603316"/>
            <a:ext cx="1612768" cy="6010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8" y="5465953"/>
            <a:ext cx="810812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76" y="5460213"/>
            <a:ext cx="424478" cy="36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67" y="5477215"/>
            <a:ext cx="883032" cy="36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1" y="5460213"/>
            <a:ext cx="1730151" cy="360000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>
            <a:off x="2662408" y="5276720"/>
            <a:ext cx="79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57" y="5460213"/>
            <a:ext cx="1714286" cy="36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62408" y="4268353"/>
            <a:ext cx="7920000" cy="259692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fr-FR" sz="11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course virtuelle connectée au profit du</a:t>
            </a:r>
            <a:endParaRPr lang="fr-F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20" y="1128655"/>
            <a:ext cx="911688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 preferRelativeResize="0">
            <a:picLocks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/>
        </p:blipFill>
        <p:spPr>
          <a:xfrm>
            <a:off x="2052808" y="811484"/>
            <a:ext cx="7920000" cy="5040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/>
          <a:stretch/>
        </p:blipFill>
        <p:spPr>
          <a:xfrm>
            <a:off x="4834842" y="811484"/>
            <a:ext cx="5137966" cy="23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878040"/>
            <a:ext cx="1440000" cy="6393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2387466"/>
            <a:ext cx="798821" cy="677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3356784"/>
            <a:ext cx="1440000" cy="5870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48" y="4110572"/>
            <a:ext cx="1440000" cy="29962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23" y="1791708"/>
            <a:ext cx="1692000" cy="3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95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3" ma:contentTypeDescription="Crée un document." ma:contentTypeScope="" ma:versionID="4071751016b38eec069b162711240ca2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f2304df4e5a08fdb6df2dee5f1a2e7c5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F70076-0E67-41E2-BB15-93A25F949074}">
  <ds:schemaRefs>
    <ds:schemaRef ds:uri="http://purl.org/dc/terms/"/>
    <ds:schemaRef ds:uri="http://www.w3.org/XML/1998/namespace"/>
    <ds:schemaRef ds:uri="http://schemas.microsoft.com/office/2006/documentManagement/types"/>
    <ds:schemaRef ds:uri="230486b7-ae46-4a7b-9810-315006c8cb07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8438557-ce8b-4c4c-b94d-6a2491d2cc6d"/>
  </ds:schemaRefs>
</ds:datastoreItem>
</file>

<file path=customXml/itemProps2.xml><?xml version="1.0" encoding="utf-8"?>
<ds:datastoreItem xmlns:ds="http://schemas.openxmlformats.org/officeDocument/2006/customXml" ds:itemID="{E2A64358-4B54-40CD-94B6-DE48E5686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E68C6-8C7F-498F-A2C0-9BA7C8EF5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13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16</cp:revision>
  <dcterms:created xsi:type="dcterms:W3CDTF">2022-10-19T19:31:19Z</dcterms:created>
  <dcterms:modified xsi:type="dcterms:W3CDTF">2022-10-24T09:49:42Z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