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19/10/2022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70076-0E67-41E2-BB15-93A25F949074}">
  <ds:schemaRefs>
    <ds:schemaRef ds:uri="http://schemas.openxmlformats.org/package/2006/metadata/core-properties"/>
    <ds:schemaRef ds:uri="c8438557-ce8b-4c4c-b94d-6a2491d2cc6d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230486b7-ae46-4a7b-9810-315006c8cb07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5</cp:revision>
  <dcterms:created xsi:type="dcterms:W3CDTF">2022-10-19T19:31:19Z</dcterms:created>
  <dcterms:modified xsi:type="dcterms:W3CDTF">2022-10-20T07:25:32Z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