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E32"/>
    <a:srgbClr val="7D337E"/>
    <a:srgbClr val="FFFFFF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8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gif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/>
          <a:stretch/>
        </p:blipFill>
        <p:spPr>
          <a:xfrm>
            <a:off x="2667000" y="1020278"/>
            <a:ext cx="6900512" cy="4591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7000" y="4595864"/>
            <a:ext cx="6900512" cy="1015663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PIEDTHONE 2021</a:t>
            </a: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667000" y="5611527"/>
            <a:ext cx="6900512" cy="43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79" y="5690408"/>
            <a:ext cx="2110154" cy="27537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6900513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320521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1020278"/>
            <a:ext cx="7654159" cy="494550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6999" y="4642345"/>
            <a:ext cx="7654157" cy="1323439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40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40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0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666999" y="1164655"/>
            <a:ext cx="7654157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266986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73" y="4704893"/>
            <a:ext cx="1440000" cy="53662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78" y="5460665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76" y="5454925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67" y="5471927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31" y="5454925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>
            <a:stCxn id="6" idx="1"/>
            <a:endCxn id="6" idx="3"/>
          </p:cNvCxnSpPr>
          <p:nvPr/>
        </p:nvCxnSpPr>
        <p:spPr>
          <a:xfrm>
            <a:off x="2666999" y="5304065"/>
            <a:ext cx="7654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57" y="5454925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6018" y="4382653"/>
            <a:ext cx="7655139" cy="26161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de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9"/>
          <a:stretch/>
        </p:blipFill>
        <p:spPr>
          <a:xfrm flipH="1">
            <a:off x="3004511" y="2279053"/>
            <a:ext cx="3960000" cy="18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1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88283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7915409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4528045"/>
            <a:ext cx="7920000" cy="144655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La </a:t>
            </a:r>
            <a:r>
              <a:rPr lang="fr-FR" sz="44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10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8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76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67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1" y="5460213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2662408" y="5276720"/>
            <a:ext cx="79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57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2408" y="4268353"/>
            <a:ext cx="7920000" cy="259692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20" y="1128655"/>
            <a:ext cx="911688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6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878040"/>
            <a:ext cx="1440000" cy="6393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2387466"/>
            <a:ext cx="798821" cy="6774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3356784"/>
            <a:ext cx="1440000" cy="5870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4110572"/>
            <a:ext cx="1440000" cy="29962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23" y="1791708"/>
            <a:ext cx="1692000" cy="3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3" ma:contentTypeDescription="Crée un document." ma:contentTypeScope="" ma:versionID="4071751016b38eec069b162711240ca2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f2304df4e5a08fdb6df2dee5f1a2e7c5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8E68C6-8C7F-498F-A2C0-9BA7C8EF5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A64358-4B54-40CD-94B6-DE48E5686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70076-0E67-41E2-BB15-93A25F949074}">
  <ds:schemaRefs>
    <ds:schemaRef ds:uri="http://purl.org/dc/terms/"/>
    <ds:schemaRef ds:uri="http://schemas.microsoft.com/office/2006/documentManagement/types"/>
    <ds:schemaRef ds:uri="c8438557-ce8b-4c4c-b94d-6a2491d2cc6d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30486b7-ae46-4a7b-9810-315006c8cb0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23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13</cp:revision>
  <dcterms:created xsi:type="dcterms:W3CDTF">2022-10-19T19:31:19Z</dcterms:created>
  <dcterms:modified xsi:type="dcterms:W3CDTF">2022-10-24T09:22:12Z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