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1" r:id="rId7"/>
    <p:sldId id="260" r:id="rId8"/>
    <p:sldId id="2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E32"/>
    <a:srgbClr val="7D337E"/>
    <a:srgbClr val="FFFFFF"/>
    <a:srgbClr val="F8F8F8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93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79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04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43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91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24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48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46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25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85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9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82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12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gif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12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gif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2.wdp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"/>
          <a:stretch/>
        </p:blipFill>
        <p:spPr>
          <a:xfrm>
            <a:off x="2667000" y="1020278"/>
            <a:ext cx="6900512" cy="459124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7000" y="4595864"/>
            <a:ext cx="6900512" cy="1015663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/>
              <a:t>PIEDTHONE 2021</a:t>
            </a:r>
            <a:endParaRPr lang="fr-FR" sz="6000" b="1" dirty="0"/>
          </a:p>
        </p:txBody>
      </p:sp>
      <p:sp>
        <p:nvSpPr>
          <p:cNvPr id="10" name="Rectangle 9"/>
          <p:cNvSpPr/>
          <p:nvPr/>
        </p:nvSpPr>
        <p:spPr>
          <a:xfrm>
            <a:off x="2667000" y="5611527"/>
            <a:ext cx="6900512" cy="43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79" y="5690408"/>
            <a:ext cx="2110154" cy="275376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2666999" y="1164655"/>
            <a:ext cx="6900513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24137" y="3205213"/>
            <a:ext cx="2943726" cy="112615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36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/>
        </p:blipFill>
        <p:spPr>
          <a:xfrm>
            <a:off x="2662408" y="925784"/>
            <a:ext cx="7920000" cy="50400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5"/>
          <a:stretch/>
        </p:blipFill>
        <p:spPr>
          <a:xfrm flipH="1">
            <a:off x="6262408" y="915029"/>
            <a:ext cx="4320000" cy="19856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2"/>
          <a:stretch/>
        </p:blipFill>
        <p:spPr>
          <a:xfrm flipH="1">
            <a:off x="2688283" y="916973"/>
            <a:ext cx="4320000" cy="198366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666999" y="1164655"/>
            <a:ext cx="7915409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96"/>
          <a:stretch/>
        </p:blipFill>
        <p:spPr>
          <a:xfrm>
            <a:off x="2662408" y="4143433"/>
            <a:ext cx="7920000" cy="18204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2408" y="4528045"/>
            <a:ext cx="7920000" cy="144655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La </a:t>
            </a:r>
            <a:r>
              <a:rPr lang="fr-FR" sz="4400" b="1" dirty="0" err="1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PiEdTHONe</a:t>
            </a:r>
            <a:r>
              <a:rPr lang="fr-FR" sz="44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</a:p>
          <a:p>
            <a:pPr algn="r"/>
            <a:endParaRPr lang="fr-FR" sz="4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10" y="4603316"/>
            <a:ext cx="1612768" cy="60100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78" y="5465953"/>
            <a:ext cx="810812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76" y="5460213"/>
            <a:ext cx="424478" cy="36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67" y="5477215"/>
            <a:ext cx="883032" cy="360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831" y="5460213"/>
            <a:ext cx="1730151" cy="360000"/>
          </a:xfrm>
          <a:prstGeom prst="rect">
            <a:avLst/>
          </a:prstGeom>
        </p:spPr>
      </p:pic>
      <p:cxnSp>
        <p:nvCxnSpPr>
          <p:cNvPr id="4" name="Connecteur droit 3"/>
          <p:cNvCxnSpPr/>
          <p:nvPr/>
        </p:nvCxnSpPr>
        <p:spPr>
          <a:xfrm>
            <a:off x="2662408" y="5276720"/>
            <a:ext cx="79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57" y="5460213"/>
            <a:ext cx="1714286" cy="360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662408" y="4268353"/>
            <a:ext cx="7920000" cy="259692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fr-FR" sz="11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course virtuelle connectée au profit du</a:t>
            </a:r>
            <a:endParaRPr lang="fr-F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20" y="1128655"/>
            <a:ext cx="911688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6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/>
        </p:blipFill>
        <p:spPr>
          <a:xfrm>
            <a:off x="2662408" y="925784"/>
            <a:ext cx="7920000" cy="50400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5"/>
          <a:stretch/>
        </p:blipFill>
        <p:spPr>
          <a:xfrm flipH="1">
            <a:off x="6262408" y="915029"/>
            <a:ext cx="4320000" cy="19856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2"/>
          <a:stretch/>
        </p:blipFill>
        <p:spPr>
          <a:xfrm flipH="1">
            <a:off x="2662408" y="916973"/>
            <a:ext cx="4320000" cy="198366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662409" y="1164655"/>
            <a:ext cx="7920000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96"/>
          <a:stretch/>
        </p:blipFill>
        <p:spPr>
          <a:xfrm>
            <a:off x="2662408" y="4143433"/>
            <a:ext cx="7920000" cy="18204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2408" y="5318806"/>
            <a:ext cx="7920000" cy="646331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endParaRPr lang="fr-FR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45" y="4603316"/>
            <a:ext cx="1612768" cy="60100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080" y="5465953"/>
            <a:ext cx="810812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288" y="5460213"/>
            <a:ext cx="424478" cy="36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574" y="5477215"/>
            <a:ext cx="883032" cy="360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448" y="5460213"/>
            <a:ext cx="1730151" cy="36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282" y="5460213"/>
            <a:ext cx="1714286" cy="360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688283" y="4157931"/>
            <a:ext cx="2176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fr-FR" sz="11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course virtuelle connectée au profit du</a:t>
            </a:r>
            <a:endParaRPr lang="fr-F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00" y="1128655"/>
            <a:ext cx="911688" cy="936000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3623569" y="4112593"/>
            <a:ext cx="5857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8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sz="4800" b="1" dirty="0" err="1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PiEdTHONe</a:t>
            </a:r>
            <a:endParaRPr lang="fr-FR" sz="4800" b="1" dirty="0" smtClean="0">
              <a:solidFill>
                <a:srgbClr val="DC4E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 rot="20543161">
            <a:off x="8760577" y="4462758"/>
            <a:ext cx="14414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ln w="19050">
                  <a:solidFill>
                    <a:srgbClr val="DC4E32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fr-FR" sz="4400" b="1" dirty="0">
              <a:ln w="19050">
                <a:solidFill>
                  <a:srgbClr val="DC4E32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 preferRelativeResize="0">
            <a:picLocks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/>
        </p:blipFill>
        <p:spPr>
          <a:xfrm>
            <a:off x="2686382" y="811484"/>
            <a:ext cx="7286425" cy="46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2148823" y="878040"/>
            <a:ext cx="1692000" cy="3532159"/>
            <a:chOff x="2148823" y="878040"/>
            <a:chExt cx="1692000" cy="353215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348" y="878040"/>
              <a:ext cx="1440000" cy="63936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24" y="2387466"/>
              <a:ext cx="798821" cy="677481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348" y="3356784"/>
              <a:ext cx="1440000" cy="587068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348" y="4110572"/>
              <a:ext cx="1440000" cy="299627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823" y="1791708"/>
              <a:ext cx="1692000" cy="355320"/>
            </a:xfrm>
            <a:prstGeom prst="rect">
              <a:avLst/>
            </a:prstGeom>
          </p:spPr>
        </p:pic>
      </p:grpSp>
      <p:grpSp>
        <p:nvGrpSpPr>
          <p:cNvPr id="4" name="Groupe 3"/>
          <p:cNvGrpSpPr/>
          <p:nvPr/>
        </p:nvGrpSpPr>
        <p:grpSpPr>
          <a:xfrm>
            <a:off x="5807506" y="1791708"/>
            <a:ext cx="1983182" cy="2297041"/>
            <a:chOff x="5807506" y="1791708"/>
            <a:chExt cx="1983182" cy="2297041"/>
          </a:xfrm>
        </p:grpSpPr>
        <p:grpSp>
          <p:nvGrpSpPr>
            <p:cNvPr id="10" name="Groupe 9"/>
            <p:cNvGrpSpPr/>
            <p:nvPr/>
          </p:nvGrpSpPr>
          <p:grpSpPr>
            <a:xfrm>
              <a:off x="6288007" y="1791708"/>
              <a:ext cx="1100345" cy="2297041"/>
              <a:chOff x="2148823" y="878040"/>
              <a:chExt cx="1692000" cy="3532159"/>
            </a:xfrm>
          </p:grpSpPr>
          <p:pic>
            <p:nvPicPr>
              <p:cNvPr id="11" name="Image 1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400000"/>
                        </a14:imgEffect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8348" y="878040"/>
                <a:ext cx="1440000" cy="639360"/>
              </a:xfrm>
              <a:prstGeom prst="rect">
                <a:avLst/>
              </a:prstGeom>
            </p:spPr>
          </p:pic>
          <p:pic>
            <p:nvPicPr>
              <p:cNvPr id="12" name="Imag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4124" y="2387466"/>
                <a:ext cx="798821" cy="677481"/>
              </a:xfrm>
              <a:prstGeom prst="rect">
                <a:avLst/>
              </a:prstGeom>
            </p:spPr>
          </p:pic>
          <p:pic>
            <p:nvPicPr>
              <p:cNvPr id="13" name="Imag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8348" y="3356784"/>
                <a:ext cx="1440000" cy="587068"/>
              </a:xfrm>
              <a:prstGeom prst="rect">
                <a:avLst/>
              </a:prstGeom>
            </p:spPr>
          </p:pic>
          <p:pic>
            <p:nvPicPr>
              <p:cNvPr id="14" name="Imag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8348" y="4110572"/>
                <a:ext cx="1440000" cy="299627"/>
              </a:xfrm>
              <a:prstGeom prst="rect">
                <a:avLst/>
              </a:prstGeom>
            </p:spPr>
          </p:pic>
          <p:pic>
            <p:nvPicPr>
              <p:cNvPr id="15" name="Image 1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8823" y="1791708"/>
                <a:ext cx="1692000" cy="355320"/>
              </a:xfrm>
              <a:prstGeom prst="rect">
                <a:avLst/>
              </a:prstGeom>
            </p:spPr>
          </p:pic>
        </p:grpSp>
        <p:sp>
          <p:nvSpPr>
            <p:cNvPr id="3" name="Rectangle 2"/>
            <p:cNvSpPr/>
            <p:nvPr/>
          </p:nvSpPr>
          <p:spPr>
            <a:xfrm>
              <a:off x="7534656" y="2207498"/>
              <a:ext cx="256032" cy="138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07506" y="2300069"/>
              <a:ext cx="256032" cy="138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3611955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1C601D9B9C5C4292CFD4002C6BAA3A" ma:contentTypeVersion="13" ma:contentTypeDescription="Crée un document." ma:contentTypeScope="" ma:versionID="4071751016b38eec069b162711240ca2">
  <xsd:schema xmlns:xsd="http://www.w3.org/2001/XMLSchema" xmlns:xs="http://www.w3.org/2001/XMLSchema" xmlns:p="http://schemas.microsoft.com/office/2006/metadata/properties" xmlns:ns3="230486b7-ae46-4a7b-9810-315006c8cb07" xmlns:ns4="c8438557-ce8b-4c4c-b94d-6a2491d2cc6d" targetNamespace="http://schemas.microsoft.com/office/2006/metadata/properties" ma:root="true" ma:fieldsID="f2304df4e5a08fdb6df2dee5f1a2e7c5" ns3:_="" ns4:_="">
    <xsd:import namespace="230486b7-ae46-4a7b-9810-315006c8cb07"/>
    <xsd:import namespace="c8438557-ce8b-4c4c-b94d-6a2491d2cc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486b7-ae46-4a7b-9810-315006c8cb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38557-ce8b-4c4c-b94d-6a2491d2cc6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F70076-0E67-41E2-BB15-93A25F949074}">
  <ds:schemaRefs>
    <ds:schemaRef ds:uri="http://schemas.microsoft.com/office/2006/documentManagement/types"/>
    <ds:schemaRef ds:uri="230486b7-ae46-4a7b-9810-315006c8cb07"/>
    <ds:schemaRef ds:uri="http://schemas.microsoft.com/office/2006/metadata/properties"/>
    <ds:schemaRef ds:uri="http://purl.org/dc/dcmitype/"/>
    <ds:schemaRef ds:uri="http://purl.org/dc/elements/1.1/"/>
    <ds:schemaRef ds:uri="c8438557-ce8b-4c4c-b94d-6a2491d2cc6d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A64358-4B54-40CD-94B6-DE48E56868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8E68C6-8C7F-498F-A2C0-9BA7C8EF5D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486b7-ae46-4a7b-9810-315006c8cb07"/>
    <ds:schemaRef ds:uri="c8438557-ce8b-4c4c-b94d-6a2491d2c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24</Words>
  <Application>Microsoft Office PowerPoint</Application>
  <PresentationFormat>Grand écran</PresentationFormat>
  <Paragraphs>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JACOUPY</dc:creator>
  <cp:lastModifiedBy>Maxime JACOUPY</cp:lastModifiedBy>
  <cp:revision>22</cp:revision>
  <dcterms:created xsi:type="dcterms:W3CDTF">2022-10-19T19:31:19Z</dcterms:created>
  <dcterms:modified xsi:type="dcterms:W3CDTF">2022-10-24T14:10:44Z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0x0101005F1C601D9B9C5C4292CFD4002C6BAA3A</vt:lpwstr>
  </property>
</Properties>
</file>