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9" r:id="rId6"/>
    <p:sldId id="261" r:id="rId7"/>
    <p:sldId id="260" r:id="rId8"/>
    <p:sldId id="257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4E32"/>
    <a:srgbClr val="7D337E"/>
    <a:srgbClr val="FFFFFF"/>
    <a:srgbClr val="F8F8F8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0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09B4-5341-4C7A-BACE-050C44A4B9D3}" type="datetimeFigureOut">
              <a:rPr lang="fr-FR" smtClean="0"/>
              <a:t>25/10/2022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B056D-7658-432B-94FA-8DD752A0D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7934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09B4-5341-4C7A-BACE-050C44A4B9D3}" type="datetimeFigureOut">
              <a:rPr lang="fr-FR" smtClean="0"/>
              <a:t>25/10/2022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B056D-7658-432B-94FA-8DD752A0D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7796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09B4-5341-4C7A-BACE-050C44A4B9D3}" type="datetimeFigureOut">
              <a:rPr lang="fr-FR" smtClean="0"/>
              <a:t>25/10/2022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B056D-7658-432B-94FA-8DD752A0D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6040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09B4-5341-4C7A-BACE-050C44A4B9D3}" type="datetimeFigureOut">
              <a:rPr lang="fr-FR" smtClean="0"/>
              <a:t>25/10/2022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B056D-7658-432B-94FA-8DD752A0D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1433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09B4-5341-4C7A-BACE-050C44A4B9D3}" type="datetimeFigureOut">
              <a:rPr lang="fr-FR" smtClean="0"/>
              <a:t>25/10/2022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B056D-7658-432B-94FA-8DD752A0D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5913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09B4-5341-4C7A-BACE-050C44A4B9D3}" type="datetimeFigureOut">
              <a:rPr lang="fr-FR" smtClean="0"/>
              <a:t>25/10/2022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B056D-7658-432B-94FA-8DD752A0D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9247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09B4-5341-4C7A-BACE-050C44A4B9D3}" type="datetimeFigureOut">
              <a:rPr lang="fr-FR" smtClean="0"/>
              <a:t>25/10/2022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B056D-7658-432B-94FA-8DD752A0D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148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09B4-5341-4C7A-BACE-050C44A4B9D3}" type="datetimeFigureOut">
              <a:rPr lang="fr-FR" smtClean="0"/>
              <a:t>25/10/2022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B056D-7658-432B-94FA-8DD752A0D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5461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09B4-5341-4C7A-BACE-050C44A4B9D3}" type="datetimeFigureOut">
              <a:rPr lang="fr-FR" smtClean="0"/>
              <a:t>25/10/2022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B056D-7658-432B-94FA-8DD752A0D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3258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09B4-5341-4C7A-BACE-050C44A4B9D3}" type="datetimeFigureOut">
              <a:rPr lang="fr-FR" smtClean="0"/>
              <a:t>25/10/2022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B056D-7658-432B-94FA-8DD752A0D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2852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09B4-5341-4C7A-BACE-050C44A4B9D3}" type="datetimeFigureOut">
              <a:rPr lang="fr-FR" smtClean="0"/>
              <a:t>25/10/2022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B056D-7658-432B-94FA-8DD752A0D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1791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D09B4-5341-4C7A-BACE-050C44A4B9D3}" type="datetimeFigureOut">
              <a:rPr lang="fr-FR" smtClean="0"/>
              <a:t>25/10/2022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B056D-7658-432B-94FA-8DD752A0D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4826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microsoft.com/office/2007/relationships/hdphoto" Target="../media/hdphoto1.wdp"/><Relationship Id="rId12" Type="http://schemas.openxmlformats.org/officeDocument/2006/relationships/image" Target="../media/image1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1.png"/><Relationship Id="rId5" Type="http://schemas.openxmlformats.org/officeDocument/2006/relationships/image" Target="../media/image6.png"/><Relationship Id="rId10" Type="http://schemas.openxmlformats.org/officeDocument/2006/relationships/image" Target="../media/image10.gif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microsoft.com/office/2007/relationships/hdphoto" Target="../media/hdphoto1.wdp"/><Relationship Id="rId12" Type="http://schemas.openxmlformats.org/officeDocument/2006/relationships/image" Target="../media/image1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1.png"/><Relationship Id="rId5" Type="http://schemas.openxmlformats.org/officeDocument/2006/relationships/image" Target="../media/image6.png"/><Relationship Id="rId10" Type="http://schemas.openxmlformats.org/officeDocument/2006/relationships/image" Target="../media/image10.gif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microsoft.com/office/2007/relationships/hdphoto" Target="../media/hdphoto2.wdp"/><Relationship Id="rId7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gif"/><Relationship Id="rId5" Type="http://schemas.openxmlformats.org/officeDocument/2006/relationships/image" Target="../media/image16.png"/><Relationship Id="rId10" Type="http://schemas.openxmlformats.org/officeDocument/2006/relationships/image" Target="../media/image19.png"/><Relationship Id="rId4" Type="http://schemas.openxmlformats.org/officeDocument/2006/relationships/image" Target="../media/image15.png"/><Relationship Id="rId9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"/>
          <a:stretch/>
        </p:blipFill>
        <p:spPr>
          <a:xfrm>
            <a:off x="2667000" y="1020278"/>
            <a:ext cx="6900512" cy="4591249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2667000" y="4595864"/>
            <a:ext cx="6900512" cy="1015663"/>
          </a:xfrm>
          <a:prstGeom prst="rect">
            <a:avLst/>
          </a:prstGeom>
          <a:solidFill>
            <a:srgbClr val="F8F8F8">
              <a:alpha val="74902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6000" b="1" dirty="0" smtClean="0"/>
              <a:t>PIEDTHONE 2021</a:t>
            </a:r>
            <a:endParaRPr lang="fr-FR" sz="6000" b="1" dirty="0"/>
          </a:p>
        </p:txBody>
      </p:sp>
      <p:sp>
        <p:nvSpPr>
          <p:cNvPr id="10" name="Rectangle 9"/>
          <p:cNvSpPr/>
          <p:nvPr/>
        </p:nvSpPr>
        <p:spPr>
          <a:xfrm>
            <a:off x="2667000" y="5611527"/>
            <a:ext cx="6900512" cy="4331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179" y="5690408"/>
            <a:ext cx="2110154" cy="275376"/>
          </a:xfrm>
          <a:prstGeom prst="rect">
            <a:avLst/>
          </a:prstGeom>
          <a:noFill/>
        </p:spPr>
      </p:pic>
      <p:sp>
        <p:nvSpPr>
          <p:cNvPr id="12" name="ZoneTexte 11"/>
          <p:cNvSpPr txBox="1"/>
          <p:nvPr/>
        </p:nvSpPr>
        <p:spPr>
          <a:xfrm>
            <a:off x="2666999" y="1164655"/>
            <a:ext cx="6900513" cy="900000"/>
          </a:xfrm>
          <a:prstGeom prst="rect">
            <a:avLst/>
          </a:prstGeom>
          <a:solidFill>
            <a:srgbClr val="F8F8F8">
              <a:alpha val="74902"/>
            </a:srgbClr>
          </a:solidFill>
        </p:spPr>
        <p:txBody>
          <a:bodyPr wrap="square" rtlCol="0">
            <a:spAutoFit/>
          </a:bodyPr>
          <a:lstStyle/>
          <a:p>
            <a:pPr algn="ctr"/>
            <a:endParaRPr lang="fr-FR" sz="6000" b="1" dirty="0"/>
          </a:p>
        </p:txBody>
      </p:sp>
      <p:sp>
        <p:nvSpPr>
          <p:cNvPr id="14" name="Rectangle à coins arrondis 13"/>
          <p:cNvSpPr/>
          <p:nvPr/>
        </p:nvSpPr>
        <p:spPr>
          <a:xfrm>
            <a:off x="4624137" y="3205213"/>
            <a:ext cx="2943726" cy="1126156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8361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 preferRelativeResize="0">
            <a:picLocks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87"/>
          <a:stretch/>
        </p:blipFill>
        <p:spPr>
          <a:xfrm>
            <a:off x="2662408" y="925784"/>
            <a:ext cx="7920000" cy="5040000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05"/>
          <a:stretch/>
        </p:blipFill>
        <p:spPr>
          <a:xfrm flipH="1">
            <a:off x="6262408" y="915029"/>
            <a:ext cx="4320000" cy="1985608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12"/>
          <a:stretch/>
        </p:blipFill>
        <p:spPr>
          <a:xfrm flipH="1">
            <a:off x="2688283" y="916973"/>
            <a:ext cx="4320000" cy="1983664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2666999" y="1164655"/>
            <a:ext cx="7915409" cy="900000"/>
          </a:xfrm>
          <a:prstGeom prst="rect">
            <a:avLst/>
          </a:prstGeom>
          <a:solidFill>
            <a:srgbClr val="F8F8F8">
              <a:alpha val="74902"/>
            </a:srgbClr>
          </a:solidFill>
        </p:spPr>
        <p:txBody>
          <a:bodyPr wrap="square" rtlCol="0">
            <a:spAutoFit/>
          </a:bodyPr>
          <a:lstStyle/>
          <a:p>
            <a:pPr algn="ctr"/>
            <a:endParaRPr lang="fr-FR" sz="6000" b="1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796"/>
          <a:stretch/>
        </p:blipFill>
        <p:spPr>
          <a:xfrm>
            <a:off x="2662408" y="4143433"/>
            <a:ext cx="7920000" cy="1820407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2662408" y="4528045"/>
            <a:ext cx="7920000" cy="1446550"/>
          </a:xfrm>
          <a:prstGeom prst="rect">
            <a:avLst/>
          </a:prstGeom>
          <a:solidFill>
            <a:srgbClr val="F8F8F8">
              <a:alpha val="74902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4400" b="1" dirty="0" smtClean="0">
                <a:solidFill>
                  <a:srgbClr val="DC4E3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La </a:t>
            </a:r>
            <a:r>
              <a:rPr lang="fr-FR" sz="4400" b="1" dirty="0" err="1" smtClean="0">
                <a:solidFill>
                  <a:srgbClr val="DC4E3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PiEdTHONe</a:t>
            </a:r>
            <a:r>
              <a:rPr lang="fr-FR" sz="4400" b="1" dirty="0" smtClean="0">
                <a:solidFill>
                  <a:srgbClr val="DC4E3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2022</a:t>
            </a:r>
          </a:p>
          <a:p>
            <a:pPr algn="r"/>
            <a:endParaRPr lang="fr-FR" sz="4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810" y="4603316"/>
            <a:ext cx="1612768" cy="601007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400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578" y="5465953"/>
            <a:ext cx="810812" cy="360000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376" y="5460213"/>
            <a:ext cx="424478" cy="36000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8367" y="5477215"/>
            <a:ext cx="883032" cy="360000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831" y="5460213"/>
            <a:ext cx="1730151" cy="360000"/>
          </a:xfrm>
          <a:prstGeom prst="rect">
            <a:avLst/>
          </a:prstGeom>
        </p:spPr>
      </p:pic>
      <p:cxnSp>
        <p:nvCxnSpPr>
          <p:cNvPr id="4" name="Connecteur droit 3"/>
          <p:cNvCxnSpPr/>
          <p:nvPr/>
        </p:nvCxnSpPr>
        <p:spPr>
          <a:xfrm>
            <a:off x="2662408" y="5276720"/>
            <a:ext cx="792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 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9957" y="5460213"/>
            <a:ext cx="1714286" cy="360000"/>
          </a:xfrm>
          <a:prstGeom prst="rect">
            <a:avLst/>
          </a:prstGeom>
        </p:spPr>
      </p:pic>
      <p:sp>
        <p:nvSpPr>
          <p:cNvPr id="19" name="ZoneTexte 18"/>
          <p:cNvSpPr txBox="1"/>
          <p:nvPr/>
        </p:nvSpPr>
        <p:spPr>
          <a:xfrm>
            <a:off x="2662408" y="4268353"/>
            <a:ext cx="7920000" cy="259692"/>
          </a:xfrm>
          <a:prstGeom prst="rect">
            <a:avLst/>
          </a:prstGeom>
          <a:solidFill>
            <a:srgbClr val="F8F8F8">
              <a:alpha val="74902"/>
            </a:srgbClr>
          </a:solidFill>
        </p:spPr>
        <p:txBody>
          <a:bodyPr wrap="square" rtlCol="0">
            <a:spAutoFit/>
          </a:bodyPr>
          <a:lstStyle/>
          <a:p>
            <a:r>
              <a:rPr lang="fr-FR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r>
              <a:rPr lang="fr-FR" sz="11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ème</a:t>
            </a:r>
            <a:r>
              <a:rPr lang="fr-FR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course virtuelle connectée au profit du</a:t>
            </a:r>
            <a:endParaRPr lang="fr-F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Image 2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0720" y="1128655"/>
            <a:ext cx="911688" cy="9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667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 preferRelativeResize="0">
            <a:picLocks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87"/>
          <a:stretch/>
        </p:blipFill>
        <p:spPr>
          <a:xfrm>
            <a:off x="2662408" y="925784"/>
            <a:ext cx="7920000" cy="5040000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05"/>
          <a:stretch/>
        </p:blipFill>
        <p:spPr>
          <a:xfrm flipH="1">
            <a:off x="6262408" y="915029"/>
            <a:ext cx="4320000" cy="1985608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12"/>
          <a:stretch/>
        </p:blipFill>
        <p:spPr>
          <a:xfrm flipH="1">
            <a:off x="2662408" y="916973"/>
            <a:ext cx="4320000" cy="1983664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2662409" y="1164655"/>
            <a:ext cx="7920000" cy="900000"/>
          </a:xfrm>
          <a:prstGeom prst="rect">
            <a:avLst/>
          </a:prstGeom>
          <a:solidFill>
            <a:srgbClr val="F8F8F8">
              <a:alpha val="74902"/>
            </a:srgbClr>
          </a:solidFill>
        </p:spPr>
        <p:txBody>
          <a:bodyPr wrap="square" rtlCol="0">
            <a:spAutoFit/>
          </a:bodyPr>
          <a:lstStyle/>
          <a:p>
            <a:pPr algn="ctr"/>
            <a:endParaRPr lang="fr-FR" sz="6000" b="1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796"/>
          <a:stretch/>
        </p:blipFill>
        <p:spPr>
          <a:xfrm>
            <a:off x="2662408" y="4143433"/>
            <a:ext cx="7920000" cy="1820407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2662408" y="5318806"/>
            <a:ext cx="7920000" cy="646331"/>
          </a:xfrm>
          <a:prstGeom prst="rect">
            <a:avLst/>
          </a:prstGeom>
          <a:solidFill>
            <a:srgbClr val="F8F8F8">
              <a:alpha val="74902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 smtClean="0">
                <a:solidFill>
                  <a:srgbClr val="DC4E3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</a:t>
            </a:r>
            <a:endParaRPr lang="fr-FR" sz="3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045" y="4603316"/>
            <a:ext cx="1612768" cy="601007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400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080" y="5465953"/>
            <a:ext cx="810812" cy="360000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1288" y="5460213"/>
            <a:ext cx="424478" cy="36000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9574" y="5477215"/>
            <a:ext cx="883032" cy="360000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4448" y="5460213"/>
            <a:ext cx="1730151" cy="3600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282" y="5460213"/>
            <a:ext cx="1714286" cy="360000"/>
          </a:xfrm>
          <a:prstGeom prst="rect">
            <a:avLst/>
          </a:prstGeom>
        </p:spPr>
      </p:pic>
      <p:sp>
        <p:nvSpPr>
          <p:cNvPr id="19" name="ZoneTexte 18"/>
          <p:cNvSpPr txBox="1"/>
          <p:nvPr/>
        </p:nvSpPr>
        <p:spPr>
          <a:xfrm>
            <a:off x="2688283" y="4157931"/>
            <a:ext cx="21762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r>
              <a:rPr lang="fr-FR" sz="11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ème</a:t>
            </a:r>
            <a:r>
              <a:rPr lang="fr-FR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course virtuelle connectée au profit du</a:t>
            </a:r>
            <a:endParaRPr lang="fr-F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Image 2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7100" y="1128655"/>
            <a:ext cx="911688" cy="936000"/>
          </a:xfrm>
          <a:prstGeom prst="rect">
            <a:avLst/>
          </a:prstGeom>
        </p:spPr>
      </p:pic>
      <p:sp>
        <p:nvSpPr>
          <p:cNvPr id="22" name="ZoneTexte 21"/>
          <p:cNvSpPr txBox="1"/>
          <p:nvPr/>
        </p:nvSpPr>
        <p:spPr>
          <a:xfrm>
            <a:off x="3623569" y="4112593"/>
            <a:ext cx="58577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4800" b="1" dirty="0" smtClean="0">
                <a:solidFill>
                  <a:srgbClr val="DC4E3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lang="fr-FR" sz="4800" b="1" dirty="0" err="1" smtClean="0">
                <a:solidFill>
                  <a:srgbClr val="DC4E3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Piedthone</a:t>
            </a:r>
            <a:endParaRPr lang="fr-FR" sz="4800" b="1" dirty="0" smtClean="0">
              <a:solidFill>
                <a:srgbClr val="DC4E3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 rot="20543161">
            <a:off x="8760577" y="4462758"/>
            <a:ext cx="14414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400" b="1" dirty="0" smtClean="0">
                <a:ln w="19050">
                  <a:solidFill>
                    <a:srgbClr val="DC4E32"/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2022</a:t>
            </a:r>
            <a:endParaRPr lang="fr-FR" sz="4400" b="1" dirty="0">
              <a:ln w="19050">
                <a:solidFill>
                  <a:srgbClr val="DC4E32"/>
                </a:solidFill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729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 preferRelativeResize="0">
            <a:picLocks/>
          </p:cNvPicPr>
          <p:nvPr/>
        </p:nvPicPr>
        <p:blipFill rotWithShape="1"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87"/>
          <a:stretch/>
        </p:blipFill>
        <p:spPr>
          <a:xfrm>
            <a:off x="2686382" y="811484"/>
            <a:ext cx="7286425" cy="4636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955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/>
          <p:cNvGrpSpPr/>
          <p:nvPr/>
        </p:nvGrpSpPr>
        <p:grpSpPr>
          <a:xfrm>
            <a:off x="2148823" y="878040"/>
            <a:ext cx="1692000" cy="3532159"/>
            <a:chOff x="2148823" y="878040"/>
            <a:chExt cx="1692000" cy="3532159"/>
          </a:xfrm>
        </p:grpSpPr>
        <p:pic>
          <p:nvPicPr>
            <p:cNvPr id="5" name="Image 4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  <a14:imgEffect>
                        <a14:brightnessContrast bright="-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58348" y="878040"/>
              <a:ext cx="1440000" cy="639360"/>
            </a:xfrm>
            <a:prstGeom prst="rect">
              <a:avLst/>
            </a:prstGeom>
          </p:spPr>
        </p:pic>
        <p:pic>
          <p:nvPicPr>
            <p:cNvPr id="6" name="Image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4124" y="2387466"/>
              <a:ext cx="798821" cy="677481"/>
            </a:xfrm>
            <a:prstGeom prst="rect">
              <a:avLst/>
            </a:prstGeom>
          </p:spPr>
        </p:pic>
        <p:pic>
          <p:nvPicPr>
            <p:cNvPr id="7" name="Image 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58348" y="3356784"/>
              <a:ext cx="1440000" cy="587068"/>
            </a:xfrm>
            <a:prstGeom prst="rect">
              <a:avLst/>
            </a:prstGeom>
          </p:spPr>
        </p:pic>
        <p:pic>
          <p:nvPicPr>
            <p:cNvPr id="8" name="Image 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58348" y="4110572"/>
              <a:ext cx="1440000" cy="299627"/>
            </a:xfrm>
            <a:prstGeom prst="rect">
              <a:avLst/>
            </a:prstGeom>
          </p:spPr>
        </p:pic>
        <p:pic>
          <p:nvPicPr>
            <p:cNvPr id="9" name="Image 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8823" y="1791708"/>
              <a:ext cx="1692000" cy="355320"/>
            </a:xfrm>
            <a:prstGeom prst="rect">
              <a:avLst/>
            </a:prstGeom>
          </p:spPr>
        </p:pic>
      </p:grpSp>
      <p:grpSp>
        <p:nvGrpSpPr>
          <p:cNvPr id="4" name="Groupe 3"/>
          <p:cNvGrpSpPr/>
          <p:nvPr/>
        </p:nvGrpSpPr>
        <p:grpSpPr>
          <a:xfrm>
            <a:off x="5917234" y="1177320"/>
            <a:ext cx="2056334" cy="4548747"/>
            <a:chOff x="5734354" y="1791708"/>
            <a:chExt cx="2056334" cy="4548747"/>
          </a:xfrm>
        </p:grpSpPr>
        <p:grpSp>
          <p:nvGrpSpPr>
            <p:cNvPr id="10" name="Groupe 9"/>
            <p:cNvGrpSpPr/>
            <p:nvPr/>
          </p:nvGrpSpPr>
          <p:grpSpPr>
            <a:xfrm>
              <a:off x="6055572" y="1791708"/>
              <a:ext cx="1565213" cy="4548747"/>
              <a:chOff x="1791408" y="878040"/>
              <a:chExt cx="2406827" cy="6994606"/>
            </a:xfrm>
          </p:grpSpPr>
          <p:pic>
            <p:nvPicPr>
              <p:cNvPr id="11" name="Image 10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saturation sat="400000"/>
                        </a14:imgEffect>
                        <a14:imgEffect>
                          <a14:brightnessContrast bright="-20000"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74821" y="878040"/>
                <a:ext cx="1440000" cy="639360"/>
              </a:xfrm>
              <a:prstGeom prst="rect">
                <a:avLst/>
              </a:prstGeom>
            </p:spPr>
          </p:pic>
          <p:pic>
            <p:nvPicPr>
              <p:cNvPr id="12" name="Image 1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95411" y="4121716"/>
                <a:ext cx="798821" cy="677481"/>
              </a:xfrm>
              <a:prstGeom prst="rect">
                <a:avLst/>
              </a:prstGeom>
            </p:spPr>
          </p:pic>
          <p:pic>
            <p:nvPicPr>
              <p:cNvPr id="13" name="Image 12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74821" y="5848639"/>
                <a:ext cx="1440000" cy="587068"/>
              </a:xfrm>
              <a:prstGeom prst="rect">
                <a:avLst/>
              </a:prstGeom>
            </p:spPr>
          </p:pic>
          <p:pic>
            <p:nvPicPr>
              <p:cNvPr id="14" name="Image 13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63662" y="7485146"/>
                <a:ext cx="1862317" cy="387500"/>
              </a:xfrm>
              <a:prstGeom prst="rect">
                <a:avLst/>
              </a:prstGeom>
            </p:spPr>
          </p:pic>
          <p:pic>
            <p:nvPicPr>
              <p:cNvPr id="15" name="Image 14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91408" y="2566842"/>
                <a:ext cx="2406827" cy="505433"/>
              </a:xfrm>
              <a:prstGeom prst="rect">
                <a:avLst/>
              </a:prstGeom>
            </p:spPr>
          </p:pic>
        </p:grpSp>
        <p:sp>
          <p:nvSpPr>
            <p:cNvPr id="3" name="Rectangle 2"/>
            <p:cNvSpPr/>
            <p:nvPr/>
          </p:nvSpPr>
          <p:spPr>
            <a:xfrm>
              <a:off x="7534656" y="2207498"/>
              <a:ext cx="256032" cy="138708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734354" y="2300069"/>
              <a:ext cx="256032" cy="138708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36119551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F1C601D9B9C5C4292CFD4002C6BAA3A" ma:contentTypeVersion="13" ma:contentTypeDescription="Crée un document." ma:contentTypeScope="" ma:versionID="4071751016b38eec069b162711240ca2">
  <xsd:schema xmlns:xsd="http://www.w3.org/2001/XMLSchema" xmlns:xs="http://www.w3.org/2001/XMLSchema" xmlns:p="http://schemas.microsoft.com/office/2006/metadata/properties" xmlns:ns3="230486b7-ae46-4a7b-9810-315006c8cb07" xmlns:ns4="c8438557-ce8b-4c4c-b94d-6a2491d2cc6d" targetNamespace="http://schemas.microsoft.com/office/2006/metadata/properties" ma:root="true" ma:fieldsID="f2304df4e5a08fdb6df2dee5f1a2e7c5" ns3:_="" ns4:_="">
    <xsd:import namespace="230486b7-ae46-4a7b-9810-315006c8cb07"/>
    <xsd:import namespace="c8438557-ce8b-4c4c-b94d-6a2491d2cc6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486b7-ae46-4a7b-9810-315006c8cb0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438557-ce8b-4c4c-b94d-6a2491d2cc6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D8E68C6-8C7F-498F-A2C0-9BA7C8EF5D7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30486b7-ae46-4a7b-9810-315006c8cb07"/>
    <ds:schemaRef ds:uri="c8438557-ce8b-4c4c-b94d-6a2491d2cc6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2A64358-4B54-40CD-94B6-DE48E56868B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CF70076-0E67-41E2-BB15-93A25F949074}">
  <ds:schemaRefs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purl.org/dc/dcmitype/"/>
    <ds:schemaRef ds:uri="230486b7-ae46-4a7b-9810-315006c8cb07"/>
    <ds:schemaRef ds:uri="c8438557-ce8b-4c4c-b94d-6a2491d2cc6d"/>
    <ds:schemaRef ds:uri="http://schemas.openxmlformats.org/package/2006/metadata/core-properties"/>
    <ds:schemaRef ds:uri="http://schemas.microsoft.com/office/2006/metadata/properties"/>
    <ds:schemaRef ds:uri="http://purl.org/dc/terms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1009</TotalTime>
  <Words>24</Words>
  <Application>Microsoft Office PowerPoint</Application>
  <PresentationFormat>Grand écran</PresentationFormat>
  <Paragraphs>7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Maxime JACOUPY</dc:creator>
  <cp:lastModifiedBy>Maxime JACOUPY</cp:lastModifiedBy>
  <cp:revision>27</cp:revision>
  <dcterms:created xsi:type="dcterms:W3CDTF">2022-10-19T19:31:19Z</dcterms:created>
  <dcterms:modified xsi:type="dcterms:W3CDTF">2022-10-25T17:29:59Z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0x0101005F1C601D9B9C5C4292CFD4002C6BAA3A</vt:lpwstr>
  </property>
</Properties>
</file>