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62408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2409" y="1164655"/>
            <a:ext cx="7920000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5318806"/>
            <a:ext cx="7920000" cy="646331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fr-F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5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80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88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74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8" y="5460213"/>
            <a:ext cx="1730151" cy="3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82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88283" y="4157931"/>
            <a:ext cx="217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00" y="1128655"/>
            <a:ext cx="911688" cy="936000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23569" y="4112593"/>
            <a:ext cx="58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48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endParaRPr lang="fr-FR" sz="4800" b="1" dirty="0" smtClean="0">
              <a:solidFill>
                <a:srgbClr val="DC4E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20543161">
            <a:off x="8760577" y="4462758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19050">
                  <a:solidFill>
                    <a:srgbClr val="DC4E3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fr-FR" sz="4400" b="1" dirty="0">
              <a:ln w="19050">
                <a:solidFill>
                  <a:srgbClr val="DC4E32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86382" y="811484"/>
            <a:ext cx="7286425" cy="46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148823" y="878040"/>
            <a:ext cx="1692000" cy="3532159"/>
            <a:chOff x="2148823" y="878040"/>
            <a:chExt cx="1692000" cy="353215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878040"/>
              <a:ext cx="1440000" cy="63936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4" y="2387466"/>
              <a:ext cx="798821" cy="67748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3356784"/>
              <a:ext cx="1440000" cy="58706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348" y="4110572"/>
              <a:ext cx="1440000" cy="299627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23" y="1791708"/>
              <a:ext cx="1692000" cy="355320"/>
            </a:xfrm>
            <a:prstGeom prst="rect">
              <a:avLst/>
            </a:prstGeom>
          </p:spPr>
        </p:pic>
      </p:grpSp>
      <p:grpSp>
        <p:nvGrpSpPr>
          <p:cNvPr id="4" name="Groupe 3"/>
          <p:cNvGrpSpPr/>
          <p:nvPr/>
        </p:nvGrpSpPr>
        <p:grpSpPr>
          <a:xfrm>
            <a:off x="5917234" y="1177320"/>
            <a:ext cx="2056334" cy="4491601"/>
            <a:chOff x="5734354" y="1791708"/>
            <a:chExt cx="2056334" cy="4491601"/>
          </a:xfrm>
        </p:grpSpPr>
        <p:grpSp>
          <p:nvGrpSpPr>
            <p:cNvPr id="10" name="Groupe 9"/>
            <p:cNvGrpSpPr/>
            <p:nvPr/>
          </p:nvGrpSpPr>
          <p:grpSpPr>
            <a:xfrm>
              <a:off x="6055572" y="1791708"/>
              <a:ext cx="1565213" cy="4491601"/>
              <a:chOff x="1791408" y="878040"/>
              <a:chExt cx="2406827" cy="6906733"/>
            </a:xfrm>
          </p:grpSpPr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4821" y="878040"/>
                <a:ext cx="1440000" cy="639360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411" y="4121716"/>
                <a:ext cx="798821" cy="677481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4821" y="5848639"/>
                <a:ext cx="1440000" cy="587068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4821" y="7485146"/>
                <a:ext cx="1440000" cy="299627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1408" y="2566842"/>
                <a:ext cx="2406827" cy="505433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7534656" y="2207498"/>
              <a:ext cx="256032" cy="1387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4354" y="2300069"/>
              <a:ext cx="256032" cy="1387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70076-0E67-41E2-BB15-93A25F949074}">
  <ds:schemaRefs>
    <ds:schemaRef ds:uri="http://schemas.microsoft.com/office/2006/documentManagement/types"/>
    <ds:schemaRef ds:uri="230486b7-ae46-4a7b-9810-315006c8cb07"/>
    <ds:schemaRef ds:uri="http://schemas.microsoft.com/office/2006/metadata/properties"/>
    <ds:schemaRef ds:uri="http://purl.org/dc/dcmitype/"/>
    <ds:schemaRef ds:uri="http://purl.org/dc/elements/1.1/"/>
    <ds:schemaRef ds:uri="c8438557-ce8b-4c4c-b94d-6a2491d2cc6d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24</cp:revision>
  <dcterms:created xsi:type="dcterms:W3CDTF">2022-10-19T19:31:19Z</dcterms:created>
  <dcterms:modified xsi:type="dcterms:W3CDTF">2022-10-24T14:24:42Z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