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EFC9-A1DF-1F7E-3D95-E0D6CFF10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351C5-653F-D63F-CF28-A3B6F008D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1951-406F-1260-DE7F-3DD1B626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A777-D8F1-4C62-8A2C-31547EDE8BD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FD39-B8E2-7722-96A4-C4C97E86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86A9-4563-1190-DB70-380F71E1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1FD-5893-47D9-BD03-FD68F936E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25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2D8E-8ACF-32CB-22DB-3D71325B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CBA69-71AD-C103-4008-C53F3F0E1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525AE-3556-44FF-519B-A323D5FF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A777-D8F1-4C62-8A2C-31547EDE8BD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801D-F470-845B-3904-A11EB3B7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4D861-BBAA-D359-6B06-E61E042F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1FD-5893-47D9-BD03-FD68F936E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76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7A76D-6C48-2CCD-56E2-18F61679A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8C3C7-08B6-9C47-6B5B-464C0A5B8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BC690-69CE-6F44-23D2-3A7A2337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A777-D8F1-4C62-8A2C-31547EDE8BD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A32AE-0778-C0BB-A5D6-C2C420F0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BFB7E-7D97-8BAF-D530-B946B047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1FD-5893-47D9-BD03-FD68F936E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87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4833-93FB-FEED-996B-09EB6E66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9952-911F-001E-5D02-DAFBA534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5B0A4-E3F1-D67B-850B-FA003D9D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A777-D8F1-4C62-8A2C-31547EDE8BD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FCDE-0354-58FC-5308-907879C4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9D47-CD8C-1FA5-3CB6-306A1748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1FD-5893-47D9-BD03-FD68F936E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15DD-EE5C-A71B-30D7-BE53751D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F637A-3DDB-EB2B-4FF7-B5C52DE0A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4656-8D4F-B65E-A57C-77621CD0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A777-D8F1-4C62-8A2C-31547EDE8BD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E24A2-7D0D-2E1B-CDCB-C1B27EAC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170C-6083-C174-E887-4013E226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1FD-5893-47D9-BD03-FD68F936E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82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0451-B34D-7A98-A1F1-E0F2C95E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8F45-302B-4576-2D5D-B1718FC9A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0A23A-C180-7A9C-5DFF-0C3DC0C77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A4F6E-B800-66E5-1E83-A38CEB0C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A777-D8F1-4C62-8A2C-31547EDE8BD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8AB1F-64E9-9DD1-C8B3-156D844B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DF094-D27D-6761-7875-08340D99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1FD-5893-47D9-BD03-FD68F936E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23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E3C4-EFED-8F55-BF5B-3681B2C2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60F38-6CBE-349B-F2F7-E2EC462AF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AE40E-CCB0-475C-6F28-2AE871860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6CD72-2BA8-D334-1009-761C1C055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617CE-56F5-D2D8-58D0-5CEF09421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E92B0-6EAC-08CF-58FD-D2E5B446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A777-D8F1-4C62-8A2C-31547EDE8BD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0D440-64A3-2665-F5C8-1832262B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114C2-9642-2233-0BBF-FBC14621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1FD-5893-47D9-BD03-FD68F936E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0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448A-0C35-D8D8-33F7-D1EEFAC4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6DD6B-D7D9-38A5-CB41-0A476FA0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A777-D8F1-4C62-8A2C-31547EDE8BD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00A38-CEF8-C7C4-83B5-385F5421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CA177-EE3E-537D-4A50-D27594E4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1FD-5893-47D9-BD03-FD68F936E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36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759E0-6542-98AE-91EB-19291089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A777-D8F1-4C62-8A2C-31547EDE8BD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200D3-C139-5C05-3248-34C9EA35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99720-8B2C-3E69-B655-0C640532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1FD-5893-47D9-BD03-FD68F936E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90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D26D-548F-4659-99A3-B46AD628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B1A9-BD2E-B0B5-6D47-8110A7EF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C68A9-35D5-D510-8265-5D1697860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82456-39D8-BBD3-1F1F-94D0790B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A777-D8F1-4C62-8A2C-31547EDE8BD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9A227-99A3-42FB-7EDE-2037A44A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6A0C0-CB6B-299B-23FD-8743E718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1FD-5893-47D9-BD03-FD68F936E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12CE-F728-3AB4-210F-EC81F3F7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CD083-30AE-1EB3-2E55-DA890C4D3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FE3BB-7BE3-D42E-3AEF-239E0FA92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53E2E-6D9F-E833-9832-DC87854D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6A777-D8F1-4C62-8A2C-31547EDE8BD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490C8-9A42-0EF3-4D02-15BD7A3A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8ACE5-7051-11B0-8389-0769029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71FD-5893-47D9-BD03-FD68F936E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9B48F-BBE8-2264-E9B0-8429408C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180D7-0FCD-4C25-3293-4CB0DA571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EE42F-B7E1-862A-8E54-8682F769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6A777-D8F1-4C62-8A2C-31547EDE8BD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CBF32-8CDC-BAA9-8B11-021AF3C8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D2D13-16FA-4046-B91E-C904183BF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71FD-5893-47D9-BD03-FD68F936E5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70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2962E-6FA2-7887-AB14-974FE235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19" y="0"/>
            <a:ext cx="569356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1C2DA-0AB6-9250-312E-FCE3E6C46B72}"/>
              </a:ext>
            </a:extLst>
          </p:cNvPr>
          <p:cNvSpPr txBox="1"/>
          <p:nvPr/>
        </p:nvSpPr>
        <p:spPr>
          <a:xfrm>
            <a:off x="643813" y="513184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USB Port: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E08E52-4734-BF48-E09F-2AF3057F04BD}"/>
              </a:ext>
            </a:extLst>
          </p:cNvPr>
          <p:cNvCxnSpPr>
            <a:stCxn id="6" idx="3"/>
          </p:cNvCxnSpPr>
          <p:nvPr/>
        </p:nvCxnSpPr>
        <p:spPr>
          <a:xfrm flipV="1">
            <a:off x="2416629" y="457200"/>
            <a:ext cx="1502228" cy="240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6429D0-C949-5EAE-3FA0-D6F4AE8CBB04}"/>
              </a:ext>
            </a:extLst>
          </p:cNvPr>
          <p:cNvSpPr txBox="1"/>
          <p:nvPr/>
        </p:nvSpPr>
        <p:spPr>
          <a:xfrm>
            <a:off x="8789438" y="629044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Baud 115200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2FD79A-959D-FCA1-F04F-A2580385200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93903" y="629044"/>
            <a:ext cx="1595535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A6392F-09C5-A859-8AFC-E168A875CBAD}"/>
              </a:ext>
            </a:extLst>
          </p:cNvPr>
          <p:cNvSpPr txBox="1"/>
          <p:nvPr/>
        </p:nvSpPr>
        <p:spPr>
          <a:xfrm>
            <a:off x="8942781" y="143852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75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Mjadi</dc:creator>
  <cp:lastModifiedBy>Ahmed Mjadi</cp:lastModifiedBy>
  <cp:revision>1</cp:revision>
  <dcterms:created xsi:type="dcterms:W3CDTF">2024-08-05T13:35:08Z</dcterms:created>
  <dcterms:modified xsi:type="dcterms:W3CDTF">2024-08-05T14:40:02Z</dcterms:modified>
</cp:coreProperties>
</file>