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9" r:id="rId4"/>
    <p:sldId id="267" r:id="rId5"/>
    <p:sldId id="261" r:id="rId6"/>
    <p:sldId id="260" r:id="rId7"/>
    <p:sldId id="257" r:id="rId8"/>
    <p:sldId id="258" r:id="rId9"/>
    <p:sldId id="262" r:id="rId10"/>
    <p:sldId id="266" r:id="rId11"/>
    <p:sldId id="264" r:id="rId12"/>
    <p:sldId id="263" r:id="rId13"/>
    <p:sldId id="265"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59" d="100"/>
          <a:sy n="159" d="100"/>
        </p:scale>
        <p:origin x="15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6T04:28:22.494"/>
    </inkml:context>
    <inkml:brush xml:id="br0">
      <inkml:brushProperty name="width" value="0.2" units="cm"/>
      <inkml:brushProperty name="height" value="0.2" units="cm"/>
    </inkml:brush>
  </inkml:definitions>
  <inkml:trace contextRef="#ctx0" brushRef="#br0">108 326 24575,'-3'1'0,"1"-1"0,-1 1 0,1 0 0,0 0 0,-1 0 0,1 0 0,0 0 0,0 1 0,-1-1 0,1 1 0,0 0 0,1-1 0,-1 1 0,0 0 0,0 0 0,1 0 0,-1 0 0,1 0 0,0 0 0,-1 1 0,0 2 0,-21 52 0,11-12 0,2 0 0,3 1 0,1 0 0,2 1 0,2-1 0,2 1 0,3-1 0,12 75 0,-10-85 0,-4-24 0,1 1 0,0-1 0,0 0 0,1 1 0,1-2 0,0 1 0,11 21 0,-15-32 0,1 0 0,-1-1 0,1 1 0,-1-1 0,1 1 0,-1 0 0,1-1 0,-1 1 0,1-1 0,0 1 0,-1-1 0,1 0 0,0 1 0,-1-1 0,1 0 0,0 1 0,0-1 0,-1 0 0,1 0 0,0 0 0,0 1 0,-1-1 0,1 0 0,0 0 0,0 0 0,0 0 0,-1 0 0,1-1 0,0 1 0,0 0 0,-1 0 0,1-1 0,0 1 0,0 0 0,-1 0 0,1-1 0,0 1 0,-1-1 0,1 1 0,0-1 0,-1 1 0,1-1 0,-1 1 0,1-1 0,-1 0 0,1 1 0,-1-1 0,1 0 0,-1 0 0,25-42 0,-21 37 0,65-149 0,-63 137 0,0-1 0,-1 1 0,0-2 0,-2 1 0,0 0 0,-1-34 0,-3 42 0,-1 1 0,0-1 0,-1 1 0,0-1 0,-1 1 0,-6-14 0,4 12 0,2 0 0,-1 0 0,1-1 0,-2-12 0,5 16 0,-1 0 0,2 1 0,-1-1 0,1 0 0,1 0 0,-1 0 0,1 0 0,1 1 0,0-1 0,0 0 0,6-13 0,-5 16 0,0 1 0,1 0 0,0 0 0,0 0 0,0 0 0,0 0 0,1 1 0,-1 0 0,1 0 0,1 0 0,-1 1 0,0-1 0,1 1 0,0 0 0,-1 1 0,1 0 0,8-3 0,-7 3 0,0 0 0,0 0 0,0 0 0,0 1 0,1 0 0,-1 0 0,1 1 0,9 1 0,-14-1 0,0 1 0,0 0 0,0 0 0,0 0 0,-1 0 0,1 0 0,0 0 0,-1 1 0,1 0 0,-1-1 0,0 1 0,1 0 0,-1 0 0,0 0 0,0 0 0,0 1 0,-1-1 0,1 1 0,0-1 0,-1 1 0,0-1 0,1 1 0,0 3 0,1 3 0,0-1 0,0 1 0,-1 0 0,0-1 0,-1 1 0,0 0 0,0 0 0,-1 0 0,0 1 0,-1-1 0,0 0 0,0 0 0,-4 12 0,-3 4 0,-1-1 0,-2 0 0,-16 28 0,-13 27 0,39-77 0,1 0 0,-1 0 0,0 0 0,0 0 0,1 0 0,-1 0 0,1 0 0,0 0 0,-1 0 0,1 1 0,0-1 0,0 0 0,1 0 0,-1 0 0,0 0 0,1 0 0,-1 0 0,1 0 0,0 0 0,-1 0 0,1 0 0,0 0 0,2 3 0,0-2 0,0 0 0,0 0 0,0-1 0,0 0 0,0 1 0,1-1 0,-1 0 0,1-1 0,-1 1 0,1 0 0,0-1 0,4 1 0,4 1 0,0-1 0,0 0 0,0-1 0,0 0 0,0-1 0,1 0 0,17-3 0,-26 2 0,0 0 0,1 0 0,-1 0 0,0-1 0,0 1 0,0-1 0,0 0 0,0 0 0,-1 0 0,1-1 0,0 1 0,-1-1 0,0 0 0,0 0 0,0 0 0,0-1 0,0 1 0,0-1 0,-1 1 0,0-1 0,0 0 0,0 0 0,0 0 0,0 0 0,-1 0 0,0 0 0,0-1 0,0 1 0,0 0 0,-1-6 0,1-12 0,-2 0 0,-1 0 0,-1 0 0,-10-42 0,0-5 0,9 34 0,1-1 0,4-44 0,-1 70 0,1 0 0,0 0 0,1 0 0,0 0 0,1 1 0,0-1 0,0 1 0,1-1 0,0 1 0,1 0 0,0 1 0,11-16 0,-15 22 0,0 0 0,1 0 0,0 1 0,-1-1 0,1 0 0,0 1 0,0-1 0,0 1 0,0 0 0,0-1 0,0 1 0,0 0 0,0 0 0,1 0 0,-1 1 0,0-1 0,1 0 0,-1 1 0,5-1 0,-6 2 0,1-1 0,0 1 0,-1 0 0,1-1 0,-1 1 0,1 0 0,-1 0 0,1 0 0,-1 0 0,0 0 0,1 0 0,-1 1 0,0-1 0,0 0 0,0 1 0,0-1 0,0 0 0,0 1 0,0 0 0,0 2 0,4 6 0,-2 1 0,0 0 0,0 0 0,-1 0 0,0 0 0,0 20 0,-6 56 0,1-64 0,2 0 0,1 0 0,0 1 0,2-1 0,5 30 0,-6-49 0,1-1 0,-1 0 0,1 0 0,-1-1 0,1 1 0,0 0 0,0 0 0,0-1 0,1 1 0,-1-1 0,0 0 0,1 0 0,0 0 0,-1 0 0,1 0 0,0-1 0,0 1 0,0-1 0,0 1 0,0-1 0,1 0 0,-1 0 0,0-1 0,0 1 0,1-1 0,3 1 0,-4-1 0,0 0 0,0 0 0,0 0 0,0 0 0,0 0 0,0-1 0,0 1 0,0-1 0,0 0 0,0 0 0,0 0 0,0 0 0,0 0 0,-1-1 0,1 1 0,0-1 0,-1 0 0,0 1 0,1-1 0,-1 0 0,0-1 0,0 1 0,0 0 0,0-1 0,0 1 0,0-1 0,-1 0 0,2-2 0,2-15 0,-1 0 0,-1-1 0,-1 1 0,0-1 0,-2 1 0,0-1 0,-5-30 0,2 23 0,2 0 0,0 0 0,6-39 0,-4 57 0,1 0 0,0-1 0,1 1 0,0 0 0,1 0 0,0 1 0,1-1 0,0 1 0,0 0 0,1 0 0,0 1 0,0-1 0,1 1 0,0 1 0,1-1 0,0 1 0,0 1 0,0-1 0,1 2 0,0-1 0,0 1 0,0 0 0,1 1 0,-1 0 0,1 0 0,0 1 0,1 1 0,-1-1 0,0 2 0,1-1 0,14 1 0,-21 1 0,-1 0 0,0 0 0,0 1 0,0-1 0,1 1 0,-1 0 0,0-1 0,0 1 0,0 1 0,0-1 0,0 0 0,0 1 0,0-1 0,-1 1 0,1 0 0,0 0 0,-1 0 0,0 0 0,1 1 0,-1-1 0,0 1 0,0-1 0,0 1 0,-1 0 0,1 0 0,-1 0 0,1 0 0,-1 0 0,0 0 0,0 0 0,0 0 0,-1 0 0,2 6 0,0 11 0,-1 1 0,0 0 0,-2 0 0,-3 28 0,0-3 0,6 40 0,-2 38 0,-1-111 0,0-1 0,-1 0 0,-1 0 0,0 0 0,0 0 0,-1-1 0,-8 18 0,11-26 0,0-1 0,-1 0 0,1 0 0,0 1 0,-1-1 0,1 0 0,-1 0 0,1-1 0,-1 1 0,0 0 0,0 0 0,0-1 0,0 1 0,0-1 0,0 0 0,-1 1 0,1-1 0,0 0 0,-5 1 0,5-2 0,0 0 0,0 0 0,-1-1 0,1 1 0,0 0 0,0-1 0,0 1 0,0-1 0,0 0 0,0 0 0,1 0 0,-1 0 0,0 0 0,0 0 0,0 0 0,1-1 0,-1 1 0,-2-3 0,-2-3 0,0-1 0,1 1 0,0-1 0,0 0 0,1 0 0,-1-1 0,2 0 0,-1 1 0,-2-13 0,1-16 0,1-1 0,1 1 0,2-1 0,6-44 0,-2-18 0,-3 70 0,0 35 0,0 52 0,0 218-1365,0-240-5461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8:59:43.724"/>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8:59:48.599"/>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6T04:32:38.960"/>
    </inkml:context>
    <inkml:brush xml:id="br0">
      <inkml:brushProperty name="width" value="0.1" units="cm"/>
      <inkml:brushProperty name="height" value="0.1" units="cm"/>
      <inkml:brushProperty name="color" value="#FFFFFF"/>
    </inkml:brush>
  </inkml:definitions>
  <inkml:trace contextRef="#ctx0" brushRef="#br0">933 156 24575,'1'98'0,"-3"103"0,-6-159 0,8-42 0,0 0 0,0 0 0,0 0 0,0 0 0,0 0 0,0 0 0,0 1 0,0-1 0,-1 0 0,1 0 0,0 0 0,0 0 0,0 0 0,0 0 0,0 0 0,0 0 0,0 1 0,0-1 0,-1 0 0,1 0 0,0 0 0,0 0 0,0 0 0,0 0 0,0 0 0,0 0 0,-1 0 0,1 0 0,0 0 0,0 0 0,0 0 0,0 0 0,0 0 0,0 0 0,-1 0 0,1 0 0,0 0 0,0 0 0,0 0 0,0 0 0,0 0 0,0 0 0,-1-1 0,1 1 0,0 0 0,0 0 0,0 0 0,0 0 0,0 0 0,0 0 0,0 0 0,0 0 0,0 0 0,-1-1 0,1 1 0,0 0 0,0 0 0,0 0 0,0 0 0,0 0 0,0 0 0,0-1 0,-5-23 0,-2-187 0,7 183 0,3 12 0,4 20 0,15 36 0,-4-6 0,-17-33 0,0 1 0,0-1 0,-1 0 0,1 0 0,0 1 0,0-1 0,1 0 0,-1 0 0,0 0 0,0 0 0,0-1 0,1 1 0,-1 0 0,0 0 0,1-1 0,-1 1 0,1-1 0,-1 1 0,1-1 0,-1 0 0,1 1 0,-1-1 0,1 0 0,-1 0 0,4 0 0,-4-1 0,0 0 0,1-1 0,-1 1 0,0 0 0,0 0 0,1-1 0,-1 1 0,0-1 0,0 1 0,-1-1 0,1 1 0,0-1 0,0 0 0,-1 1 0,1-1 0,-1 0 0,1 1 0,-1-3 0,2-8 0,0 0 0,-1-1 0,-1 1 0,0 0 0,-2-15 0,-1 16 0,1 1 0,-1 0 0,-1 0 0,0 0 0,-1 1 0,1 0 0,-2-1 0,1 2 0,-1-1 0,-1 1 0,0 0 0,0 0 0,0 0 0,-1 1 0,0 0 0,0 1 0,-1 0 0,0 0 0,0 1 0,0 0 0,-1 1 0,0 0 0,0 0 0,0 1 0,0 0 0,0 1 0,-16-2 0,23 4 0,0-1 0,1 1 0,-1 0 0,0 0 0,0 0 0,0 0 0,1 1 0,-1-1 0,0 1 0,0 0 0,1-1 0,-1 1 0,0 0 0,1 1 0,-1-1 0,1 0 0,0 1 0,-1-1 0,1 1 0,0 0 0,0 0 0,0 0 0,0 0 0,0 0 0,0 0 0,1 1 0,-1-1 0,1 0 0,0 1 0,-1-1 0,1 1 0,0 0 0,1-1 0,-1 1 0,0 0 0,0 4 0,-2 11 0,1 1 0,1-1 0,0 1 0,3 26 0,-1-28 0,6 220 0,-9-313 0,-1 43 0,2 0 0,2 0 0,9-62 0,-10 94 0,-1 1 0,1 0 0,0-1 0,0 1 0,0 0 0,0 0 0,0-1 0,0 1 0,0 0 0,0-1 0,0 1 0,0 0 0,0-1 0,1 1 0,-1 0 0,0-1 0,0 1 0,0 0 0,0-1 0,0 1 0,1 0 0,-1 0 0,0-1 0,0 1 0,0 0 0,1 0 0,-1 0 0,0-1 0,0 1 0,1 0 0,-1 0 0,0 0 0,1-1 0,-1 1 0,0 0 0,0 0 0,1 0 0,-1 0 0,0 0 0,1 0 0,-1 0 0,0 0 0,1 0 0,-1 0 0,0 0 0,1 0 0,-1 0 0,0 0 0,1 0 0,11 18 0,7 32 0,-9-21 0,-4-16 0,-1 1 0,-1 0 0,0 0 0,0 1 0,-2-1 0,0 1 0,0-1 0,-1 1 0,-2 22 0,0-35 0,1 1 0,-1-1 0,0 0 0,0 0 0,0 0 0,0 1 0,-1-1 0,1 0 0,-1-1 0,1 1 0,-1 0 0,1 0 0,-1-1 0,0 1 0,0 0 0,0-1 0,0 0 0,0 0 0,0 1 0,0-1 0,-1 0 0,1-1 0,0 1 0,-1 0 0,1-1 0,0 1 0,-1-1 0,1 0 0,-1 0 0,1 0 0,0 0 0,-1 0 0,1 0 0,-4-1 0,-5-1 0,1 0 0,-1 0 0,0-1 0,1 0 0,-1-1 0,-9-5 0,8 3 0,2-1 0,-1 0 0,1 0 0,0-1 0,0 0 0,1 0 0,0-1 0,0-1 0,1 1 0,1-2 0,-1 1 0,-5-12 0,5 6 0,0-1 0,1-1 0,1 1 0,0-1 0,2 0 0,0 0 0,-2-27 0,12 240 0,-6-194 0,0 0 0,0 0 0,0 0 0,0-1 0,0 1 0,0 0 0,0 0 0,0 0 0,0-1 0,0 1 0,1 0 0,-1 0 0,0-1 0,1 1 0,-1 0 0,0 0 0,1-1 0,-1 1 0,1 0 0,-1-1 0,1 1 0,-1-1 0,1 1 0,0-1 0,-1 1 0,1-1 0,0 1 0,-1-1 0,2 1 0,-1-1 0,1 0 0,-1-1 0,0 1 0,0 0 0,1-1 0,-1 1 0,0-1 0,0 0 0,0 1 0,0-1 0,0 0 0,0 1 0,0-1 0,0 0 0,2-2 0,30-40 0,2-35 0,-32 81 0,0 13 0,-1 20 0,11 423 0,-11-432 0,0 0 0,-3 0 0,-4 41 0,3-57 0,-1 0 0,0 0 0,0 0 0,-1-1 0,0 1 0,-1-1 0,0 0 0,-1 0 0,0 0 0,0-1 0,-9 9 0,-92 96 0,66-74 0,3 1 0,1 2 0,2 1 0,-38 64 0,55-74 0,-18 29 0,-47 117 0,76-154 0,0 0 0,2 1 0,1 0 0,0 30 0,2-28 0,-1 1 0,-14 58 0,9-51 0,1 1 0,3-1 0,1 1 0,1 0 0,6 58 0,-1 2 0,-3-88 0,0 0 0,1 1 0,1-1 0,-1 0 0,1 0 0,1 0 0,7 17 0,-10-25 0,1-1 0,0 1 0,0 0 0,0-1 0,0 1 0,1-1 0,-1 1 0,0-1 0,1 0 0,-1 1 0,0-1 0,1 0 0,0 0 0,-1 0 0,1 0 0,0 0 0,-1 0 0,1-1 0,3 2 0,-2-2 0,-1 0 0,1-1 0,0 1 0,0 0 0,0-1 0,-1 0 0,1 1 0,0-1 0,0 0 0,-1 0 0,1-1 0,-1 1 0,1-1 0,-1 1 0,0-1 0,1 0 0,2-2 0,2-3 0,1 0 0,-1-1 0,0 0 0,-1 0 0,0 0 0,0-1 0,-1 0 0,0 0 0,0 0 0,-1-1 0,0 1 0,-1-1 0,4-19 0,-1-7 0,-3 0 0,0-61 0,3-30 0,7 8 0,-7 60 0,25-114 0,-27 161 0,-3 8 0,1 0 0,-1 1 0,0-1 0,0 0 0,0 0 0,-1 0 0,1 0 0,-1 0 0,0 0 0,0-5 0,-18 45 0,-59 172 0,68-177 0,2 1 0,0 0 0,3 1 0,-2 59 0,8 500 0,-4-805 0,5-269 0,19 277 0,-3 46 0,-16 115 0,16-121 0,-12 145 0,-7 20 0,0 0 0,0-1 0,1 1 0,-1 0 0,0 0 0,0 0 0,0 0 0,0 0 0,1 0 0,-1 0 0,0 0 0,0 0 0,0 0 0,1 0 0,-1 0 0,0 0 0,0 0 0,0 0 0,1 0 0,-1 0 0,0 0 0,0 0 0,0 0 0,0 0 0,1 0 0,-1 0 0,0 1 0,0-1 0,0 0 0,0 0 0,1 0 0,-1 0 0,0 0 0,0 0 0,0 1 0,0-1 0,0 0 0,0 0 0,1 0 0,-1 0 0,0 1 0,0-1 0,0 0 0,0 0 0,0 1 0,11 37 0,2 88 0,-5 214 0,-1-2 0,34 103 0,-44-492 0,4-59 0,2 21 0,-4-481 0,1 1256 0,38-1240 0,-14 313 0,-20 186 0,20-147 0,-18 181 0,-6 21 0,1 0 0,-1 0 0,0 0 0,0 0 0,0 0 0,0 0 0,0 0 0,1 0 0,-1 0 0,0 0 0,0 0 0,0 0 0,0 0 0,0 0 0,1 0 0,-1 0 0,0 0 0,0 0 0,0 0 0,0 0 0,1 0 0,-1 0 0,0 0 0,0 0 0,0 0 0,0 0 0,0 0 0,1 0 0,-1 0 0,0 0 0,0 1 0,0-1 0,0 0 0,0 0 0,0 0 0,0 0 0,1 0 0,-1 0 0,0 1 0,0-1 0,0 0 0,0 0 0,0 0 0,0 0 0,0 0 0,0 1 0,0-1 0,0 0 0,0 0 0,0 0 0,0 0 0,0 1 0,0-1 0,9 40 0,-9-37 0,102 1150 0,-102-1508 0,-2-77 0,-3 386 0,-1 30 0,5 16 0,1 0 0,0 0 0,-1 0 0,1 0 0,-1 0 0,1 0 0,0 0 0,-1 0 0,1 0 0,0 1 0,-1-1 0,1 0 0,0 0 0,-1 0 0,1 0 0,0 1 0,0-1 0,-1 0 0,1 0 0,0 1 0,0-1 0,-1 0 0,1 0 0,0 1 0,0-1 0,0 0 0,-1 1 0,1-1 0,0 0 0,0 1 0,0-1 0,0 0 0,0 1 0,0-1 0,0 0 0,0 1 0,-1-1 0,1 0 0,1 1 0,-1 0 0,-18 62 0,2 1 0,4 1 0,-5 73 0,7-57 0,-3 42 0,-17 98 0,23-201 0,2-26 0,-2-40 0,-8-188 0,-11-124 0,13 244 0,-30-120 0,18 151 0,25 81 0,0 0 0,-1 0 0,1 1 0,-1-1 0,0 1 0,1-1 0,-1 0 0,0 1 0,0-1 0,0 1 0,0 0 0,0-1 0,-1 1 0,1 0 0,0 0 0,-1 0 0,1-1 0,-3 0 0,3 2 0,-1 1 0,1-1 0,0 1 0,0 0 0,0-1 0,-1 1 0,1 0 0,0 0 0,0 0 0,0-1 0,0 1 0,0 0 0,0 1 0,1-1 0,-1 0 0,0 0 0,0 0 0,1 0 0,-1 1 0,1-1 0,-1 0 0,0 3 0,-10 22 0,2 1 0,0 0 0,2 0 0,-6 45 0,-6 123 0,16-150 0,-8 135 0,15 229 0,-4-406 0,8 46 0,-8-48 0,0 0 0,1-1 0,-1 1 0,0 0 0,1 0 0,-1-1 0,0 1 0,1 0 0,-1-1 0,1 1 0,-1 0 0,1-1 0,0 1 0,-1-1 0,1 1 0,-1-1 0,1 1 0,0-1 0,0 1 0,0 0 0,0-1 0,0-1 0,0 1 0,0 0 0,0 0 0,0 0 0,0-1 0,-1 1 0,1 0 0,0-1 0,0 1 0,0-1 0,0 1 0,-1-1 0,1 1 0,0-1 0,0 1 0,-1-1 0,1 0 0,0 1 0,-1-1 0,1 0 0,0-1 0,11-17 0,0-1 0,-2-1 0,0 0 0,-2 0 0,0 0 0,-1-1 0,6-34 0,10-28 0,-17 68 0,0 0 0,1 1 0,0 0 0,2 0 0,16-22 0,2 4 0,32-29 0,-57 59 0,123-136 0,-109 117 0,-1-1 0,0 0 0,-2-1 0,18-43 0,-27 136 0,-1 97 0,7 0 0,51 268 0,-23-248 0,-29-159 0,-9-27 0,0 0 0,0 0 0,0 1 0,0-1 0,0 0 0,0 0 0,0 0 0,0 0 0,0 1 0,0-1 0,0 0 0,0 0 0,0 0 0,0 0 0,0 0 0,1 1 0,-1-1 0,0 0 0,0 0 0,0 0 0,0 0 0,0 0 0,0 0 0,0 1 0,1-1 0,-1 0 0,0 0 0,0 0 0,0 0 0,0 0 0,0 0 0,1 0 0,-1 0 0,0 0 0,0 0 0,0 0 0,0 0 0,1 0 0,-1 0 0,0 0 0,0 0 0,0 0 0,0 0 0,1 0 0,-1 0 0,0 0 0,0 0 0,0 0 0,0 0 0,0 0 0,1 0 0,-1 0 0,5-42 0,-8-353 0,3-96 0,3 452 0,1 0 0,2 0 0,21-74 0,-24 107 0,0 7 0,1 20 0,-2 36 0,-38 404 0,35-449 0,-1 4 0,1 0 0,-2 0 0,0 0 0,-1-1 0,-11 28 0,15-42 0,-1 0 0,1 0 0,-1 0 0,1 0 0,-1 0 0,1 0 0,-1 0 0,1 0 0,-1 0 0,0 0 0,0-1 0,1 1 0,-1 0 0,0-1 0,0 1 0,0 0 0,0-1 0,0 1 0,0-1 0,0 1 0,0-1 0,0 0 0,0 1 0,0-1 0,0 0 0,0 0 0,0 0 0,0 0 0,0 0 0,0 0 0,0 0 0,0 0 0,0 0 0,0 0 0,0 0 0,0-1 0,0 1 0,0-1 0,0 1 0,0 0 0,0-1 0,0 0 0,0 1 0,0-1 0,0 1 0,0-1 0,1 0 0,-1 0 0,0 1 0,1-1 0,-1 0 0,0 0 0,1 0 0,-1 0 0,0-1 0,-6-8 0,0-1 0,0 0 0,-8-18 0,12 23 0,-14-35 0,2-1 0,2 0 0,2-1 0,-9-72 0,-2 1 0,-17-35 0,27 125 0,11 24 0,1 0 0,0 0 0,-1 0 0,1 0 0,0 0 0,0 0 0,-1 0 0,1 0 0,0 0 0,-1 0 0,1 0 0,0 0 0,0 0 0,-1 0 0,1 0 0,0 0 0,0 0 0,-1 0 0,1 0 0,0 1 0,0-1 0,-1 0 0,1 0 0,0 0 0,0 1 0,0-1 0,-1 0 0,1 0 0,0 0 0,0 1 0,0-1 0,0 0 0,-1 0 0,1 1 0,0-1 0,0 0 0,0 0 0,0 1 0,0-1 0,0 0 0,0 1 0,0-1 0,-8 51 0,-20 713 0,28-759 0,2 25 0,3-24 0,6-17 0,5-19 0,-1-2 0,-2 1 0,-1-2 0,12-50 0,20-51 0,-34 118 0,-4 25 0,-2 33 0,-5 245 0,-3-803 0,7 272 0,-3-247 0,-21 621 0,-122 664 0,120-675 0,15-74 0,2-11 0,-1-1 0,-1-1 0,-18 47 0,20-72 0,4-17 0,5-28 0,143-593 0,-95 435 0,-27 107 0,-23 87 0,-1 0 0,1 0 0,-1 0 0,1 0 0,0-1 0,0 1 0,-1 0 0,2 0 0,-1 0 0,0 0 0,0 1 0,1-1 0,-1 0 0,1 0 0,1-1 0,-2 3 0,0 1 0,-1-1 0,1 1 0,0 0 0,-1-1 0,1 1 0,0-1 0,-1 1 0,1 0 0,-1-1 0,0 1 0,1 0 0,-1 0 0,1 0 0,-1-1 0,0 1 0,0 0 0,1 0 0,-1 0 0,0-1 0,0 1 0,0 0 0,0 0 0,0 1 0,5 74 0,-7 40-1365,1-69-5461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6T04:32:44.064"/>
    </inkml:context>
    <inkml:brush xml:id="br0">
      <inkml:brushProperty name="width" value="0.1" units="cm"/>
      <inkml:brushProperty name="height" value="0.1" units="cm"/>
      <inkml:brushProperty name="color" value="#FFFFFF"/>
    </inkml:brush>
  </inkml:definitions>
  <inkml:trace contextRef="#ctx0" brushRef="#br0">1 0 24575,'0'5'0,"0"5"0,0 6 0,0 5 0,0 3 0,0 2 0,0 1 0,0 1 0,0 0 0,0-1 0,0 0 0,0 0 0,0 0 0,0-1 0,0-4-8191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9:21:23.456"/>
    </inkml:context>
    <inkml:brush xml:id="br0">
      <inkml:brushProperty name="width" value="0.35" units="cm"/>
      <inkml:brushProperty name="height" value="0.35" units="cm"/>
      <inkml:brushProperty name="color" value="#FFFFFF"/>
    </inkml:brush>
  </inkml:definitions>
  <inkml:trace contextRef="#ctx0" brushRef="#br0">75 21 24575,'1'-1'0,"-1"0"0,1 0 0,-1 1 0,1-1 0,-1 0 0,1 1 0,-1-1 0,1 0 0,0 1 0,-1-1 0,1 0 0,0 1 0,-1-1 0,1 1 0,0 0 0,0-1 0,0 1 0,-1 0 0,1-1 0,0 1 0,0 0 0,0 0 0,0 0 0,0 0 0,1 0 0,29-4 0,-27 4 0,101-5 0,0 6 0,153 19 0,-200-10 0,23 1 0,0-5 0,113 21 0,-119-14 0,148 6 0,130-9 0,9 0 0,-134-8 0,178-5 0,-336-4 0,84-19 0,64-6 0,-73 12 0,-101 12 0,0 1 0,57 1 0,-53 6 0,11-1 0,0 2 0,0 3 0,0 2 0,107 26 0,-153-28 0,0 1 0,0 0 0,-1 1 0,0 0 0,0 1 0,-1 0 0,0 1 0,0 0 0,15 15 0,-22-19 0,0 0 0,0 1 0,-1 0 0,1 0 0,-1 0 0,0 0 0,0 1 0,-1-1 0,0 1 0,0 0 0,0-1 0,0 1 0,-1 0 0,0 0 0,0 0 0,-1 0 0,0 0 0,0 0 0,0 0 0,-1 0 0,0 0 0,0 0 0,-3 10 0,3-14 0,0 0 0,0 0 0,-1 0 0,1 0 0,0 0 0,-1 0 0,0 0 0,1-1 0,-1 1 0,0-1 0,0 1 0,0-1 0,0 1 0,0-1 0,0 0 0,-1 0 0,1 0 0,0 0 0,-1-1 0,1 1 0,0-1 0,-5 1 0,-60 4 0,51-5 0,-57-2 0,0-3 0,0-4 0,-82-20 0,-113-14 0,82 38 0,-29-3 0,-13-11 0,-119-17 0,273 26 0,-1 3 0,-115 4 0,-149 28 0,152-8 0,-414 62 0,472-63 0,87-13 0,-1 3 0,-78 20 0,-29 16 0,214-40 0,680 34 0,-584-17 0,710 53 0,-868-72 0,35 1 0,-23 3 0,-14-4 0,0 0 0,0 1 0,0-1 0,0 0 0,0 0 0,0 0 0,0 1 0,0-1 0,0 0 0,0 0 0,0 1 0,0-1 0,0 0 0,0 0 0,0 0 0,0 1 0,0-1 0,0 0 0,0 0 0,0 0 0,0 1 0,0-1 0,0 0 0,0 0 0,-1 0 0,1 0 0,0 1 0,0-1 0,0 0 0,0 0 0,0 0 0,-1 0 0,1 0 0,0 1 0,0-1 0,0 0 0,-1 0 0,1 0 0,0 0 0,0 0 0,0 0 0,-1 0 0,1 0 0,0 0 0,0 0 0,0 0 0,-1 0 0,1 0 0,-24 9 0,0-1 0,-1-1 0,1-1 0,-1-1 0,-1-2 0,-29 1 0,15 0 0,-580 20 0,331-21 0,253 0 0,0 1 0,1 2 0,0 1 0,-43 16 0,0-2 0,25-11 0,-1-3 0,0-2 0,1-2 0,-78-7 0,-48 2 0,167 4 0,1-1 0,0 1 0,0 1 0,0 0 0,0 0 0,0 1 0,1 1 0,0-1 0,0 2 0,0 0 0,0 0 0,1 0 0,-12 12 0,9-8 0,1 1 0,0 1 0,1 0 0,0 1 0,1 0 0,1 0 0,0 1 0,0 0 0,-5 15 0,12-26 0,0-1 0,0 1 0,0 0 0,0 0 0,0-1 0,0 1 0,1 0 0,-1 0 0,1 0 0,0 0 0,0 0 0,0 0 0,0 0 0,1-1 0,-1 1 0,1 0 0,0 0 0,0 0 0,0-1 0,0 1 0,0 0 0,3 4 0,-1-5 0,0 1 0,0-1 0,0 0 0,0 0 0,0 0 0,0 0 0,1-1 0,-1 1 0,1-1 0,-1 0 0,1 0 0,0 0 0,-1 0 0,1-1 0,0 1 0,0-1 0,5 0 0,289-8 0,-243 1 0,62-15 0,-65 10 0,78-6 0,980-7 0,-10 25 0,-927 11 0,-16 0 0,-30 0 0,11-1 0,-109-8 0,0 1 0,0 1 0,31 9 0,-38-7 0,0-1 0,0-1 0,0-2 0,0 0 0,0-1 0,42-3 0,0-6 0,-35 6 0,47-12 0,-72 13 0,-1 0 0,0 0 0,1-1 0,-1 1 0,0-1 0,0 0 0,0 0 0,0 0 0,0-1 0,-1 1 0,1 0 0,-1-1 0,1 0 0,-1 0 0,4-5 0,-3 1 0,1 0 0,-1 0 0,-1 0 0,1 0 0,-1 0 0,0-1 0,0-7 0,1-8 0,-2 1 0,-1-1 0,-1 1 0,-3-26 0,3 43 0,1-1 0,-1 1 0,0-1 0,-1 1 0,1 0 0,-1 0 0,0 0 0,0 0 0,-1 0 0,1 0 0,-1 0 0,-6-7 0,5 9 0,1 0 0,-1 1 0,0-1 0,0 1 0,0 0 0,0 0 0,0 0 0,0 1 0,-1-1 0,1 1 0,0 0 0,-1 0 0,1 1 0,-1-1 0,-8 1 0,-335-12 0,-156-29 0,98 35 0,223 9 0,-73-3-1365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6T04:35:11.185"/>
    </inkml:context>
    <inkml:brush xml:id="br0">
      <inkml:brushProperty name="width" value="0.1" units="cm"/>
      <inkml:brushProperty name="height" value="0.1" units="cm"/>
      <inkml:brushProperty name="color" value="#FFFFFF"/>
    </inkml:brush>
  </inkml:definitions>
  <inkml:trace contextRef="#ctx0" brushRef="#br0">251 477 24575,'-2'197'0,"4"204"0,9-258 0,0 32 0,1 102 0,-1 9 0,-11-145 0,-23 456 0,8-419 0,9 186 0,4-71 0,-21 33 0,22-315 0,0 0 0,-1 0 0,0 0 0,-1 0 0,0 0 0,-1 0 0,0-1 0,0 1 0,-1-1 0,0-1 0,-1 1 0,-1-1 0,-13 17 0,19-25 0,1 0 0,-1-1 0,0 1 0,1 0 0,-1-1 0,0 1 0,0-1 0,1 1 0,-1-1 0,0 1 0,0-1 0,0 1 0,0-1 0,0 0 0,0 1 0,0-1 0,0 0 0,0 0 0,1 0 0,-1 0 0,0 0 0,0 0 0,0 0 0,0 0 0,0 0 0,-2-1 0,2 0 0,0 0 0,0 0 0,0 0 0,0 0 0,0 0 0,0 0 0,0-1 0,0 1 0,0 0 0,1-1 0,-1 1 0,0 0 0,1-1 0,-1 1 0,1-3 0,-7-63 0,6 61 0,1-531 0,3 237 0,-1-43 0,-5-356 0,-4 620 0,-3 2 0,-30-115 0,17 88 0,17 82 0,6 22 0,0 0 0,0 0 0,0 0 0,0 1 0,0-1 0,0 0 0,0 0 0,0 0 0,0 0 0,0 0 0,0 0 0,-1 0 0,1 0 0,0 0 0,0 0 0,0 0 0,0 0 0,0 0 0,0 0 0,0 1 0,0-1 0,0 0 0,0 0 0,0 0 0,0 0 0,0 0 0,0 0 0,0 0 0,-1 0 0,1 0 0,0 0 0,0 0 0,0 0 0,0 0 0,0 0 0,0 0 0,0 0 0,0 0 0,0 0 0,0 0 0,0 0 0,-1 0 0,1 0 0,0 0 0,0 0 0,0 0 0,0 0 0,0 0 0,0 0 0,0 0 0,0-1 0,-2 43 0,2-42 0,47 626 0,0 33 0,-49 336 0,2-987 0,-1 1 0,1-1 0,-1 1 0,-1-1 0,-2 11 0,3-18 0,1 0 0,0 0 0,-1 0 0,1 0 0,-1 0 0,1 0 0,-1 0 0,1 0 0,-1 0 0,0-1 0,1 1 0,-1 0 0,0 0 0,0-1 0,0 1 0,1 0 0,-1-1 0,0 1 0,0-1 0,-2 1 0,2-1 0,-1 0 0,1 0 0,-1 0 0,1 0 0,-1-1 0,1 1 0,-1-1 0,1 1 0,-1-1 0,1 1 0,0-1 0,-1 0 0,1 0 0,0 1 0,0-1 0,-1 0 0,1 0 0,0 0 0,-1-2 0,-5-5 0,1 0 0,0 0 0,0 0 0,1-1 0,1 1 0,-1-1 0,1-1 0,1 1 0,-1 0 0,2-1 0,-1 0 0,1 1 0,0-13 0,-2-21 0,3-75 0,2 72 0,-1 34 0,-2-18 0,2 1 0,1 0 0,2 0 0,1-1 0,1 2 0,1-1 0,15-42 0,-6 36 0,-1 0 0,-2-1 0,-2 0 0,-1-1 0,-2 0 0,-1-1 0,1-65 0,3-323 0,-1-498 0,-31 664 0,0-49 0,27 227 0,3 1 0,25-107 0,-15 97 0,-11 53 0,2-18 0,3 1 0,34-99 0,-44 151 0,0 0 0,1-1 0,0 1 0,-1 0 0,1 0 0,0 1 0,1-1 0,-1 1 0,0-1 0,1 1 0,-1 0 0,1 0 0,0 1 0,-1-1 0,1 1 0,0 0 0,0 0 0,0 0 0,0 0 0,0 1 0,0 0 0,8 0 0,3-1 0,1 1 0,-1 1 0,0 1 0,30 6 0,-40-7 0,-1 1 0,1 0 0,-1 0 0,0 1 0,0-1 0,0 1 0,0-1 0,0 1 0,-1 1 0,1-1 0,-1 0 0,0 1 0,0 0 0,0-1 0,0 1 0,-1 1 0,0-1 0,0 0 0,0 0 0,0 1 0,0-1 0,-1 1 0,0-1 0,0 1 0,0 0 0,-1 5 0,3 15 0,-3 0 0,0 0 0,-5 43 0,3-58 0,-2 15 0,-2-1 0,-1 1 0,-1-1 0,-1-1 0,0 0 0,-22 35 0,18-34 0,1 1 0,0 0 0,2 1 0,1 0 0,-7 35 0,5 44 0,5 0 0,8 124 0,1-91 0,-1 1469 0,-3-874 0,1-730 0,-1 0 0,1 0 0,1 0 0,-1 0 0,0 0 0,1 0 0,-1 0 0,1-1 0,0 1 0,0 0 0,0 0 0,0 0 0,1-1 0,1 4 0,-1-5 0,-1 0 0,0 0 0,1 0 0,-1-1 0,1 1 0,-1-1 0,1 1 0,0-1 0,-1 1 0,1-1 0,-1 0 0,1 0 0,0 0 0,-1 0 0,1 0 0,0 0 0,-1 0 0,1 0 0,0-1 0,-1 1 0,1 0 0,-1-1 0,1 0 0,-1 1 0,1-1 0,-1 0 0,2-1 0,28-12 0,-9 3 0,0 1 0,1 1 0,40-10 0,-44 13 0,14-3 0,-28 12 0,-14 9 0,-29 26 0,10-9 0,-39 31 0,59-54 0,0 1 0,-1-2 0,0 1 0,0-1 0,0-1 0,0 1 0,-1-2 0,0 1 0,0-1 0,-10 1 0,16-3 0,1-1 0,0 1 0,0-1 0,-1 0 0,1 0 0,0-1 0,0 1 0,-1-1 0,1 1 0,0-1 0,0 0 0,0 0 0,0-1 0,0 1 0,0 0 0,0-1 0,0 0 0,1 0 0,-1 0 0,1 0 0,-1 0 0,1 0 0,0-1 0,0 1 0,0-1 0,0 1 0,-3-6 0,4 4 0,0 1 0,-1-1 0,1 0 0,1 1 0,-1-1 0,0 0 0,1 0 0,0 1 0,0-1 0,0 0 0,0 0 0,1 0 0,-1 1 0,1-1 0,0 0 0,0 1 0,1-1 0,-1 1 0,1-1 0,-1 1 0,1 0 0,0-1 0,4-3 0,5-5 0,1 1 0,0 0 0,0 1 0,1 1 0,1 0 0,-1 0 0,1 2 0,1 0 0,0 0 0,-1 1 0,2 1 0,-1 1 0,1 0 0,-1 1 0,1 0 0,0 1 0,18 1 0,-31 2 0,0-1 0,0 1 0,1 0 0,-1 0 0,0 1 0,0-1 0,0 1 0,0-1 0,-1 1 0,1 0 0,3 3 0,20 10 0,-24-15 0,-1 0 0,0 0 0,0 0 0,1 0 0,-1 0 0,0 0 0,0 0 0,1-1 0,-1 1 0,0 0 0,0-1 0,1 1 0,-1-1 0,0 1 0,0-1 0,0 0 0,0 1 0,0-1 0,0 0 0,0 0 0,0 0 0,0 0 0,-1 0 0,2-1 0,3-4 0,0-1 0,-1 0 0,0 0 0,0-1 0,-1 1 0,0-1 0,0 0 0,0 0 0,-1 0 0,-1 0 0,1 0 0,0-10 0,-1-16 0,-3-58 0,-1 34 0,3 36 0,0 0 0,-2 0 0,-1 0 0,-10-41 0,11 57 0,0 0 0,0 0 0,-1 0 0,0 0 0,0 1 0,0-1 0,-1 1 0,1 0 0,-1 0 0,-1 0 0,1 1 0,-1-1 0,1 1 0,-1 0 0,-1 1 0,1-1 0,0 1 0,-1 0 0,1 0 0,-1 1 0,-9-3 0,-4 0 0,-1 1 0,0 2 0,0 0 0,0 1 0,0 1 0,-34 4 0,50-3 0,1 0 0,0 0 0,0 1 0,0-1 0,0 1 0,0 0 0,0 0 0,0 0 0,0 0 0,1 1 0,-1-1 0,1 1 0,0-1 0,-1 1 0,1 0 0,0 0 0,1 0 0,-1 0 0,1 0 0,-1 0 0,0 5 0,0-5 0,1 0 0,0 1 0,-1-1 0,1 0 0,1 1 0,-1-1 0,1 1 0,-1-1 0,1 1 0,0-1 0,0 1 0,0-1 0,1 1 0,-1-1 0,1 1 0,0-1 0,0 1 0,0-1 0,0 0 0,4 5 0,-5-7 0,1-1 0,0 1 0,0-1 0,0 0 0,0 1 0,0-1 0,0 0 0,0 0 0,0 1 0,0-1 0,0 0 0,0 0 0,0 0 0,0 0 0,0-1 0,-1 1 0,1 0 0,0 0 0,0 0 0,0-1 0,0 1 0,0-1 0,0 1 0,0 0 0,0-1 0,-1 0 0,1 1 0,0-1 0,0 1 0,-1-1 0,1 0 0,0 0 0,-1 1 0,1-2 0,27-28 0,-27 29 0,22-30 0,-10 12 0,0 1 0,22-21 0,-32 36 0,0 0 0,1 0 0,-1 0 0,1 0 0,-1 1 0,1-1 0,0 1 0,0 0 0,0 0 0,0 1 0,0-1 0,0 1 0,1 0 0,-1 0 0,0 0 0,1 0 0,7 1 0,-10 0 0,0 1 0,0-1 0,0 1 0,-1 0 0,1-1 0,0 1 0,0 0 0,0 0 0,-1 0 0,1 1 0,-1-1 0,1 0 0,-1 1 0,1-1 0,-1 0 0,0 1 0,0 0 0,1-1 0,-1 1 0,0 0 0,-1 0 0,1-1 0,0 1 0,0 0 0,-1 0 0,1 0 0,-1 0 0,0 0 0,1 3 0,0 8 0,0 0 0,0 1 0,-3 17 0,2-18 0,-1 195 0,-4 85 0,4-283 0,-1 0 0,0 1 0,-1-1 0,-5 15 0,7-23 0,1 0 0,-1 1 0,0-1 0,0 1 0,0-1 0,0 0 0,-1 0 0,1 1 0,-1-1 0,1 0 0,-1 0 0,0-1 0,0 1 0,0 0 0,0 0 0,0-1 0,0 1 0,0-1 0,0 0 0,-1 0 0,1 0 0,-5 2 0,6-3 0,1 0 0,0 0 0,-1 0 0,1 0 0,-1 0 0,1 0 0,-1 0 0,1-1 0,0 1 0,-1 0 0,1 0 0,-1 0 0,1 0 0,0-1 0,-1 1 0,1 0 0,0 0 0,-1-1 0,1 1 0,0 0 0,-1 0 0,1-1 0,0 1 0,0 0 0,-1-1 0,1 1 0,0-1 0,0 1 0,0 0 0,0-1 0,-1 1 0,1 0 0,0-1 0,0 1 0,0-1 0,0 1 0,0-1 0,4-22 0,16-18 0,-15 36 0,0-1 0,0 1 0,1-1 0,0 1 0,0 1 0,0-1 0,1 1 0,-1 1 0,10-5 0,-11 6 0,0 0 0,0 0 0,0 0 0,0 1 0,0 0 0,0 0 0,1 0 0,-1 0 0,0 1 0,0 0 0,1 0 0,-1 1 0,0-1 0,7 3 0,-11-3 0,0 0 0,0 0 0,0 1 0,0-1 0,0 0 0,0 1 0,0-1 0,0 1 0,0-1 0,0 1 0,0-1 0,0 1 0,-1 0 0,1-1 0,0 1 0,0 0 0,-1 0 0,1 0 0,0 0 0,-1 0 0,1-1 0,-1 1 0,1 0 0,-1 0 0,0 0 0,1 0 0,-1 0 0,0 1 0,0-1 0,1 0 0,-1 0 0,0 1 0,-1 1 0,0 0 0,0 0 0,0 0 0,-1 0 0,1 0 0,0 0 0,-1 0 0,0-1 0,0 1 0,0-1 0,-2 3 0,-9 8 0,-1 0 0,-24 17 0,24-20 0,6-3 0,-1-1 0,0 1 0,0-2 0,-1 1 0,1-1 0,-19 6 0,27-11 0,1 0 0,-1 0 0,0 0 0,1 0 0,-1 0 0,0 0 0,1 0 0,-1 0 0,1 0 0,-1 0 0,0 0 0,1 0 0,-1-1 0,0 1 0,1 0 0,-1 0 0,1-1 0,-1 1 0,1 0 0,-1-1 0,1 1 0,-1-1 0,1 1 0,-1 0 0,1-1 0,-1 1 0,1-1 0,0 0 0,-1 1 0,1-1 0,0 1 0,-1-1 0,1 1 0,0-1 0,0 0 0,0 1 0,-1-1 0,1 0 0,0 1 0,0-1 0,0 0 0,0 1 0,0-1 0,0 1 0,0-1 0,1 0 0,-1 1 0,0-1 0,0 0 0,0 1 0,1-1 0,-1 1 0,0-1 0,1 0 0,-1 0 0,15-38 0,-15 39 0,19-40 0,-5 16 0,-2-2 0,-2 1 0,0-2 0,-1 1 0,9-51 0,-12 31 0,-1 1 0,-2-1 0,-3 0 0,-9-84 0,9 128 0,0 0 0,0 0 0,-1 0 0,1 0 0,-1 0 0,1 0 0,-1 1 0,0-1 0,0 0 0,0 0 0,0 1 0,0-1 0,0 0 0,0 1 0,0-1 0,-1 1 0,1 0 0,0-1 0,-1 1 0,0 0 0,-2-2 0,2 2 0,0 1 0,0 0 0,0 0 0,0 0 0,0 0 0,0 0 0,0 0 0,0 1 0,0-1 0,0 0 0,0 1 0,1 0 0,-1-1 0,0 1 0,0 0 0,0 0 0,-2 2 0,-10 7 0,2 1 0,-1 0 0,2 1 0,-13 14 0,15-15 0,-5 5 0,6-7 0,0 1 0,-1-1 0,0-1 0,0 0 0,-1 0 0,-20 12 0,29-19 0,0-1 0,1 1 0,-1-1 0,0 1 0,0-1 0,0 0 0,0 1 0,0-1 0,0 0 0,0 0 0,0 1 0,0-1 0,0 0 0,0 0 0,0 0 0,1 0 0,-1 0 0,0 0 0,0-1 0,0 1 0,0 0 0,0 0 0,0-1 0,0 1 0,0-1 0,0 1 0,0-1 0,1 1 0,-1-1 0,0 1 0,0-1 0,0-1 0,0 0 0,0 0 0,0-1 0,0 1 0,0 0 0,0-1 0,1 1 0,0-1 0,-1 0 0,1 1 0,0-1 0,0 1 0,1-4 0,0-10 0,2 0 0,8-29 0,1 4 0,2 1 0,36-70 0,-43 96 0,0 1 0,2 0 0,-1 1 0,2 0 0,-1 0 0,2 1 0,-1 0 0,1 1 0,1 0 0,0 1 0,22-12 0,8 0 0,-23 14 0,-1-2 0,0 0 0,0-2 0,-1 0 0,31-25 0,-45 33 0,-1 0 0,1 0 0,-1 0 0,1-1 0,-1 1 0,0-1 0,0 0 0,-1 1 0,1-1 0,-1 0 0,0 0 0,0 0 0,0 0 0,0 0 0,-1 0 0,1 0 0,-1 0 0,0 0 0,0-1 0,-1 1 0,1 0 0,-1 0 0,0 0 0,0 0 0,-1 0 0,1 1 0,-1-1 0,1 0 0,-1 1 0,0-1 0,-1 1 0,1-1 0,-1 1 0,1 0 0,-1 0 0,0 0 0,0 0 0,0 1 0,-1-1 0,1 1 0,-1 0 0,1 0 0,-1 0 0,0 0 0,1 1 0,-5-2 0,-1 2 0,1-1 0,0 2 0,-1-1 0,1 1 0,-1 0 0,1 1 0,0 0 0,-1 0 0,1 1 0,0 0 0,0 0 0,0 1 0,0 0 0,1 1 0,-1 0 0,-13 9 0,20-12 0,0 0 0,-1 0 0,1 0 0,-1 0 0,1 0 0,-1 0 0,1 0 0,-1 0 0,0-1 0,1 1 0,-1-1 0,0 1 0,0-1 0,1 0 0,-1 1 0,0-1 0,0 0 0,-1 0 0,2-1 0,1 0 0,-1 1 0,1-1 0,0 0 0,-1 0 0,1 1 0,0-1 0,0 0 0,0 0 0,-1 1 0,1-1 0,0 0 0,0 0 0,0 0 0,0 0 0,0 1 0,1-1 0,-1 0 0,0 0 0,0 1 0,0-1 0,1 0 0,-1 0 0,0 1 0,1-1 0,0-1 0,3-6 0,0-1 0,1 1 0,0-1 0,0 1 0,11-12 0,-8 12 0,0 1 0,1 0 0,0 0 0,0 0 0,1 1 0,0 1 0,0-1 0,0 2 0,14-5 0,-20 7 0,-1 1 0,1 1 0,-1-1 0,1 0 0,0 1 0,-1 0 0,1 0 0,-1 0 0,1 0 0,0 0 0,-1 1 0,1 0 0,-1 0 0,1 0 0,-1 0 0,1 0 0,-1 0 0,0 1 0,0 0 0,0 0 0,0 0 0,0 0 0,0 0 0,0 1 0,0-1 0,-1 1 0,0-1 0,1 1 0,-1 0 0,0 0 0,0 0 0,1 5 0,2 2 0,-1 0 0,0 0 0,-1 1 0,0 0 0,-1 0 0,0 0 0,0 16 0,-3 82 0,-2-58 0,3-45 0,-5 40 0,5-46 0,0 1 0,0-1 0,0 1 0,-1-1 0,1 1 0,0-1 0,-1 1 0,1-1 0,0 1 0,-1-1 0,1 0 0,0 1 0,-1-1 0,1 1 0,-1-1 0,1 0 0,-1 1 0,1-1 0,-1 0 0,1 0 0,-1 1 0,1-1 0,-1 0 0,1 0 0,-2 0 0,1 0 0,-1 0 0,1-1 0,0 1 0,-1 0 0,1-1 0,0 0 0,-1 1 0,1-1 0,0 0 0,0 1 0,0-1 0,-1 0 0,1 0 0,0 0 0,-1-1 0,-24-26 0,-38-51 0,1 0 0,44 58 0,1-1 0,0-1 0,2-1 0,1 0 0,-23-51 0,33 64 0,1-1 0,0-1 0,1 1 0,1 0 0,0-1 0,0 0 0,1 1 0,1-1 0,0 0 0,1 1 0,0-1 0,1 0 0,1 1 0,0-1 0,8-21 0,19-33 0,-19 44 0,-1-1 0,0 0 0,10-44 0,-11-5 0,-3 0 0,-3 0 0,-9-101 0,5 147 0,-3-19 0,-3 0 0,-2 0 0,-1 1 0,-20-52 0,34 117 0,-1-1 0,0 1 0,-2 0 0,-1 27 0,1-4 0,0 281 0,2 50 0,0-346 0,1-1 0,2 0 0,1 0 0,18 48 0,-25-75 0,0 0 0,0 1 0,0-1 0,0 0 0,0 0 0,0 1 0,0-1 0,0 0 0,0 0 0,0 1 0,0-1 0,0 0 0,0 0 0,0 1 0,1-1 0,-1 0 0,0 0 0,0 1 0,0-1 0,0 0 0,0 0 0,1 0 0,-1 1 0,0-1 0,0 0 0,0 0 0,1 0 0,-1 0 0,0 1 0,0-1 0,0 0 0,1 0 0,-1 0 0,0 0 0,0 0 0,1 0 0,-1 0 0,0 0 0,0 0 0,1 0 0,-1 0 0,0 0 0,0 0 0,1 0 0,-1 0 0,0 0 0,0 0 0,1 0 0,-1 0 0,0 0 0,0 0 0,1 0 0,-1 0 0,0-1 0,1 1 0,6-20 0,1-33 0,-8 53 0,19-652 0,-19 635 0,21 267 0,3 70 0,-24-340 0,1 0 0,1 1 0,5-24 0,1-4 0,5-86 0,-3-136 0,-24-133 0,6-436 0,11 482 0,-3 290 0,0 62 0,0 8 0,0 36 0,2 231 0,-5 295 0,-19-389 0,5-56 0,-51 364 0,54-443 0,14-42 0,0 0 0,0 0 0,0 0 0,0 0 0,0 1 0,0-1 0,0 0 0,-1 0 0,1 0 0,0 0 0,0 0 0,0 1 0,0-1 0,0 0 0,0 0 0,0 0 0,-1 0 0,1 0 0,0 0 0,0 0 0,0 1 0,0-1 0,0 0 0,-1 0 0,1 0 0,0 0 0,0 0 0,0 0 0,0 0 0,-1 0 0,1 0 0,0 0 0,0 0 0,0 0 0,0 0 0,-1 0 0,1 0 0,0 0 0,0 0 0,0 0 0,0 0 0,0 0 0,-1-1 0,1 1 0,0 0 0,0 0 0,0 0 0,0 0 0,0 0 0,-1 0 0,1 0 0,0 0 0,0-1 0,0 1 0,-5-23 0,1-381 0,8 220 0,-4-526 0,-2 665 0,-3 1 0,-10-50 0,6 43 0,-3-57 0,10 32 0,2 27 0,-1 43 0,1 18 0,-22 1952 0,23-1562 0,-3-332 0,-17 108 0,12-155 0,7-23 0,0 0 0,0 0 0,0 0 0,-1 0 0,1 0 0,0 0 0,0 0 0,0 0 0,0 0 0,-1 0 0,1 0 0,0 0 0,0 0 0,0 0 0,-1 0 0,1 0 0,0 0 0,0 0 0,0 0 0,-1 0 0,1 0 0,0 0 0,0 0 0,0 0 0,-1 0 0,1 0 0,0-1 0,0 1 0,0 0 0,0 0 0,0 0 0,-1 0 0,1 0 0,0-1 0,0 1 0,0 0 0,0 0 0,0 0 0,0 0 0,0-1 0,-1 1 0,1 0 0,0 0 0,0 0 0,0-1 0,0 1 0,0 0 0,0 0 0,-9-48 0,2-223 0,-10-157 0,-6-891 0,25 935 0,-53 1396 0,20-583 0,-31 400 0,50-728 0,12-100 0,0 0 0,0 0 0,0 0 0,0 0 0,0 0 0,-1 0 0,1 0 0,0 0 0,0 0 0,-1 0 0,1-1 0,-1 1 0,1 0 0,-1 0 0,1 0 0,-1 0 0,1-1 0,-1 1 0,0 0 0,-1 1 0,-6-17 0,-2-44 0,-7-162 0,13-230 0,5 281 0,1-1438 0,-2 1596 0,-1 6 0,1 1 0,0-1 0,0 1 0,0-1 0,1 0 0,0 1 0,0-1 0,0 1 0,1 0 0,-1-1 0,1 1 0,3-6 0,-4 11 0,-1-1 0,1 1 0,-1-1 0,1 1 0,-1-1 0,1 1 0,0 0 0,-1-1 0,1 1 0,0 0 0,-1-1 0,1 1 0,0 0 0,-1 0 0,1-1 0,0 1 0,-1 0 0,1 0 0,0 0 0,0 0 0,-1 0 0,1 0 0,0 0 0,-1 0 0,1 1 0,0-1 0,0 0 0,-1 0 0,1 1 0,-1-1 0,1 0 0,0 1 0,-1-1 0,1 0 0,0 1 0,-1-1 0,1 1 0,-1-1 0,1 1 0,-1-1 0,0 1 0,1 0 0,-1-1 0,1 1 0,-1-1 0,0 1 0,1 0 0,-1-1 0,0 2 0,19 36 0,65 210 0,-73-204 0,-2 0 0,-1 1 0,2 84 0,-11-113 0,0 0 0,-1 0 0,-1 1 0,0-2 0,-1 1 0,-1 0 0,-1-1 0,0 0 0,-1 0 0,0-1 0,-1 1 0,-13 16 0,21-31 0,0 0 0,0 1 0,0-1 0,-1 0 0,1 1 0,0-1 0,0 0 0,-1 1 0,1-1 0,0 0 0,0 0 0,-1 1 0,1-1 0,0 0 0,-1 0 0,1 1 0,0-1 0,-1 0 0,1 0 0,-1 0 0,1 0 0,0 0 0,-1 0 0,1 1 0,0-1 0,-1 0 0,1 0 0,-1 0 0,1 0 0,-1 0 0,1 0 0,0-1 0,-1 1 0,1 0 0,0 0 0,-1 0 0,1 0 0,-1 0 0,0-1 0,-11-18 0,-4-35 0,16 52 0,-25-150 0,19 101 0,-24-92 0,25 155 0,1 18 0,6 99 0,36 249 0,-27-325 0,-6-45 0,-1-13 0,0-14 0,0 0 0,-2 0 0,0-1 0,-1 1 0,-2-27 0,1 1 0,-3-52 0,1 55 0,2-1 0,5-46 0,-1 73 0,0-1 0,1 1 0,1 0 0,8-17 0,14-39 0,-19 24 0,-2 0 0,-2-1 0,-1-75 0,-1 9 0,-16 403 0,-6 94 0,16-345-87,-32 483-1191,34-476-5548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6T04:35:16.787"/>
    </inkml:context>
    <inkml:brush xml:id="br0">
      <inkml:brushProperty name="width" value="0.1" units="cm"/>
      <inkml:brushProperty name="height" value="0.1" units="cm"/>
      <inkml:brushProperty name="color" value="#FFFFFF"/>
    </inkml:brush>
  </inkml:definitions>
  <inkml:trace contextRef="#ctx0" brushRef="#br0">449 1 24575,'0'558'0,"-8"-745"0,5 163 0,-1 0 0,0 0 0,-2 1 0,-1 0 0,-17-38 0,24 60 0,-1 0 0,1 0 0,-1-1 0,1 1 0,-1 0 0,1 0 0,-1 0 0,0 0 0,0 0 0,0 0 0,1 0 0,-1 0 0,0 0 0,0 1 0,0-1 0,0 0 0,-1 1 0,1-1 0,0 0 0,0 1 0,0-1 0,0 1 0,-1 0 0,1-1 0,-2 1 0,1 0 0,1 1 0,-1-1 0,0 1 0,1-1 0,-1 1 0,0 0 0,1 0 0,-1 0 0,1 0 0,-1 0 0,1 0 0,-1 0 0,1 0 0,0 1 0,-2 1 0,-6 8 0,2 0 0,-1 1 0,-9 20 0,-55 158 0,68-189 0,2-8 0,0-13 0,4-84 0,-2 114 0,0-1 0,1 0 0,0 0 0,1 1 0,0-1 0,0 0 0,6 12 0,-8-21 0,0 1 0,1-1 0,-1 1 0,0-1 0,1 0 0,-1 1 0,0-1 0,1 0 0,-1 1 0,1-1 0,-1 0 0,1 1 0,-1-1 0,0 0 0,1 0 0,-1 0 0,1 0 0,-1 1 0,1-1 0,-1 0 0,1 0 0,-1 0 0,1 0 0,0 0 0,-1 0 0,1 0 0,-1 0 0,1 0 0,-1-1 0,1 1 0,-1 0 0,1 0 0,-1 0 0,0 0 0,1-1 0,-1 1 0,1 0 0,-1-1 0,1 1 0,-1 0 0,0-1 0,1 1 0,-1 0 0,0-1 0,1 1 0,-1-1 0,0 1 0,1-1 0,-1 0 0,0 1 0,0 0 0,0 0 0,0 0 0,0 0 0,0-1 0,0 1 0,0 0 0,0 0 0,0 0 0,0 0 0,0-1 0,1 1 0,-1 0 0,0 0 0,0 0 0,0 0 0,0 0 0,0-1 0,0 1 0,1 0 0,-1 0 0,0 0 0,0 0 0,0 0 0,0 0 0,1 0 0,-1 0 0,0 0 0,0 0 0,0-1 0,0 1 0,1 0 0,-1 0 0,0 0 0,0 0 0,0 0 0,1 0 0,-1 0 0,0 1 0,0-1 0,0 0 0,0 0 0,1 0 0,-1 0 0,0 0 0,0 0 0,0 0 0,0 0 0,1 0 0,-1 0 0,0 0 0,0 1 0,0-1 0,0 0 0,0 0 0,0 0 0,1 0 0,-1 0 0,0 1 0,0-1 0,0 0 0,4 69 0,-4-60 0,-1 1 0,1-1 0,1 1 0,-1-1 0,2 0 0,-1 1 0,1-1 0,1 0 0,0 0 0,0 0 0,0 0 0,6 8 0,-9-16 0,1-1 0,-1 1 0,0-1 0,1 0 0,-1 1 0,0-1 0,1 0 0,-1 1 0,1-1 0,-1 0 0,0 1 0,1-1 0,-1 0 0,1 0 0,-1 1 0,1-1 0,-1 0 0,1 0 0,-1 0 0,1 0 0,-1 0 0,1 0 0,-1 0 0,1 0 0,0 0 0,-1 0 0,1 0 0,-1 0 0,1 0 0,-1 0 0,1 0 0,-1 0 0,1-1 0,-1 1 0,1 0 0,-1 0 0,0-1 0,1 1 0,-1 0 0,1-1 0,-1 1 0,1 0 0,-1-1 0,0 1 0,1-1 0,-1 1 0,0 0 0,0-1 0,1 1 0,-1-1 0,0 1 0,0-1 0,0 1 0,1-1 0,-1 1 0,0-1 0,0 1 0,0-1 0,0 0 0,0 0 0,9-35 0,-4 0 0,2-1 0,2 1 0,1 0 0,21-48 0,-18 64 0,-12 20 0,-1 0 0,0 1 0,1-1 0,-1 0 0,0 0 0,0 0 0,1 0 0,-1 0 0,0 0 0,0 0 0,1 0 0,-1 1 0,0-1 0,0 0 0,0 0 0,1 0 0,-1 1 0,0-1 0,0 0 0,0 0 0,1 1 0,-1-1 0,0 0 0,0 0 0,0 1 0,0-1 0,0 0 0,0 0 0,0 1 0,0-1 0,0 0 0,0 1 0,1-1 0,-1 0 0,-1 0 0,1 1 0,0-1 0,0 1 0,-2 43 0,1-39 0,-9 38 0,9-41 0,1 0 0,-1 1 0,0-1 0,0 0 0,0 0 0,0 0 0,0 0 0,0 0 0,0 0 0,-1 0 0,1 0 0,-1-1 0,1 1 0,-1-1 0,-2 3 0,3-4 0,1 0 0,-1 0 0,1-1 0,-1 1 0,1 0 0,0 0 0,-1 0 0,1 0 0,-1-1 0,1 1 0,0 0 0,-1 0 0,1-1 0,0 1 0,-1 0 0,1-1 0,0 1 0,-1 0 0,1-1 0,0 1 0,0 0 0,-1-1 0,1 1 0,0-1 0,0 1 0,0-1 0,-1 1 0,1 0 0,0-1 0,0 1 0,0-1 0,0 1 0,0-1 0,0 0 0,-4-23 0,3 21 0,-8-76 0,6 39 0,-2 1 0,-2-1 0,-2 1 0,-1 1 0,-16-40 0,26 76 0,-1 1 0,0-1 0,1 0 0,-1 1 0,0-1 0,0 1 0,-1-1 0,1 1 0,0-1 0,0 1 0,-1 0 0,1 0 0,0 0 0,-1 0 0,1 0 0,-4-2 0,4 3 0,0 0 0,0 0 0,0 0 0,0 0 0,0 0 0,0 0 0,0 0 0,-1 0 0,1 0 0,0 0 0,0 1 0,0-1 0,0 0 0,0 1 0,0-1 0,0 1 0,0-1 0,0 1 0,0 0 0,-1 0 0,-3 4 0,0 1 0,0-1 0,0 1 0,1 0 0,0 0 0,-7 12 0,-16 40 0,3 0 0,-19 68 0,33-96 0,-1-3 0,10-27 0,1 0 0,0 0 0,0 0 0,-1 0 0,1 0 0,0 0 0,0 0 0,0 0 0,-1 0 0,1 0 0,0 0 0,0 0 0,0 0 0,-1-1 0,1 1 0,0 0 0,0 0 0,0 0 0,-1 0 0,1 0 0,0 0 0,0 0 0,0-1 0,0 1 0,-1 0 0,1 0 0,0 0 0,0 0 0,0-1 0,0 1 0,0 0 0,0 0 0,0 0 0,-1-1 0,1 1 0,0 0 0,0 0 0,0 0 0,0-1 0,0 1 0,0 0 0,0 0 0,0 0 0,0-1 0,0 1 0,0 0 0,0 0 0,0-1 0,0 1 0,1 0 0,-1 0 0,-2-52 0,2 48 0,2-48 0,0 41 0,-1 37 0,0-18 0,-1 12 0,0 0 0,-4 28 0,4-48 0,0 1 0,0-1 0,0 1 0,0-1 0,0 1 0,0-1 0,0 0 0,0 1 0,0-1 0,0 1 0,0-1 0,0 0 0,-1 1 0,1-1 0,0 1 0,0-1 0,0 0 0,-1 1 0,1-1 0,0 0 0,-1 1 0,1-1 0,0 0 0,-1 0 0,1 1 0,0-1 0,-1 0 0,1 0 0,0 1 0,-1-1 0,1 0 0,-1 0 0,1 0 0,0 0 0,-1 0 0,1 0 0,-1 0 0,1 0 0,-1 0 0,1 0 0,0 0 0,-1 0 0,1 0 0,-1 0 0,1 0 0,-1 0 0,1 0 0,0 0 0,-1-1 0,1 1 0,0 0 0,-1 0 0,1-1 0,-1 1 0,1 0 0,0 0 0,0-1 0,-1 1 0,0-1 0,1 0 0,-1 1 0,0-1 0,0 1 0,0-1 0,0 1 0,0-1 0,0 1 0,0 0 0,0-1 0,0 1 0,0 0 0,0 0 0,0 0 0,0 0 0,-1 0 0,1 0 0,0 0 0,0 0 0,0 0 0,0 1 0,0-1 0,-1 1 0,-1 1 0,0 0 0,1 0 0,-1 1 0,0-1 0,1 1 0,0 0 0,0 0 0,0 0 0,0 0 0,-2 5 0,-4 5 0,8-13-21,-1 0-1,1 0 0,0 0 1,0-1-1,0 1 0,0 0 1,0 0-1,0 0 0,0-1 1,0 1-1,0 0 0,0 0 1,0 0-1,-1 0 0,1 0 1,0-1-1,0 1 0,0 0 0,0 0 1,0 0-1,-1 0 0,1 0 1,0 0-1,0 0 0,0 0 1,-1 0-1,1-1 0,0 1 1,0 0-1,0 0 0,0 0 1,-1 0-1,1 0 0,0 0 1,0 0-1,0 0 0,-1 0 1,1 0-1,0 0 0,0 1 1,0-1-1,-1 0 0,1 0 1,0 0-1,0 0 0,0 0 1,0 0-1,0 0 0,-1 0 1,1 1-1,0-1 0,0 0 1,0 0-1,0 0 0,0 0 1,0 0-1,-1 1 0,1-1 1,0 0-1,0 0 0,0 0 1,0 1-1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6T04:35:21.781"/>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6T04:35:22.787"/>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6T04:35:23.753"/>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8:55:46.218"/>
    </inkml:context>
    <inkml:brush xml:id="br0">
      <inkml:brushProperty name="width" value="0.05" units="cm"/>
      <inkml:brushProperty name="height" value="0.05" units="cm"/>
      <inkml:brushProperty name="color" value="#FFFFFF"/>
    </inkml:brush>
  </inkml:definitions>
  <inkml:trace contextRef="#ctx0" brushRef="#br0">0 0 24575,'2'26'0,"8"48"0,1 15 0,-1 87 0,3 86 0,-14-106 0,1-739-1365,0 563-5461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6T04:37:35.438"/>
    </inkml:context>
    <inkml:brush xml:id="br0">
      <inkml:brushProperty name="width" value="0.35" units="cm"/>
      <inkml:brushProperty name="height" value="0.35" units="cm"/>
      <inkml:brushProperty name="color" value="#FFFFFF"/>
    </inkml:brush>
  </inkml:definitions>
  <inkml:trace contextRef="#ctx0" brushRef="#br0">0 272 24575,'188'11'0,"9"1"0,-77-13 0,219 2 0,-283 4 0,55 13 0,-64-10 0,1-1 0,53 1 0,62-7 0,196-4 0,-261-9 0,-60 7 0,45-1 0,-2 8 0,-55 0 0,1 0 0,-1-2 0,1-2 0,-1 0 0,40-9 0,-62 10 0,0-1 0,0 0 0,0 0 0,0 0 0,0 0 0,-1-1 0,1 1 0,-1-1 0,1 0 0,-1 0 0,0-1 0,0 1 0,-1 0 0,1-1 0,-1 0 0,0 1 0,1-1 0,-2 0 0,1 0 0,0-1 0,-1 1 0,0 0 0,0 0 0,1-9 0,-2 10 0,1 0 0,-1-1 0,0 1 0,-1 0 0,1 0 0,0 0 0,-1 0 0,0 0 0,0 0 0,0 0 0,0 0 0,0 0 0,0 0 0,-1 0 0,0 0 0,1 1 0,-1-1 0,0 1 0,0-1 0,0 1 0,-1 0 0,1-1 0,-1 1 0,1 1 0,-1-1 0,1 0 0,-1 1 0,0-1 0,0 1 0,0 0 0,0 0 0,0 0 0,0 0 0,-5 0 0,-18-2 0,0 1 0,-1 1 0,-34 4 0,36-1 0,1 0 0,0-2 0,0-2 0,-34-4 0,-38-20 0,57 14 0,-71-11 0,53 15 0,25 3 0,-56-2 0,33 5 0,-92-13 0,97 10 0,-102 3 0,108 4 0,-1-3 0,0-1 0,-46-8 0,41 3 0,1 3 0,-1 1 0,-58 6 0,12-1 0,52 2-1365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6T04:38:27.533"/>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6T04:38:28.535"/>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6T04:38:29.157"/>
    </inkml:context>
    <inkml:brush xml:id="br0">
      <inkml:brushProperty name="width" value="0.1" units="cm"/>
      <inkml:brushProperty name="height" value="0.1" units="cm"/>
      <inkml:brushProperty name="color" value="#FFFFFF"/>
    </inkml:brush>
  </inkml:definitions>
  <inkml:trace contextRef="#ctx0" brushRef="#br0">1 0 24575,'0'3'0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6T04:38:29.566"/>
    </inkml:context>
    <inkml:brush xml:id="br0">
      <inkml:brushProperty name="width" value="0.1" units="cm"/>
      <inkml:brushProperty name="height" value="0.1" units="cm"/>
      <inkml:brushProperty name="color" value="#FFFFFF"/>
    </inkml:brush>
  </inkml:definitions>
  <inkml:trace contextRef="#ctx0" brushRef="#br0">1 0 24575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6T04:38:30.031"/>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6T04:38:30.496"/>
    </inkml:context>
    <inkml:brush xml:id="br0">
      <inkml:brushProperty name="width" value="0.1" units="cm"/>
      <inkml:brushProperty name="height" value="0.1" units="cm"/>
      <inkml:brushProperty name="color" value="#FFFFFF"/>
    </inkml:brush>
  </inkml:definitions>
  <inkml:trace contextRef="#ctx0" brushRef="#br0">1 0 24575,'0'4'0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6T04:38:30.898"/>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6T04:38:31.283"/>
    </inkml:context>
    <inkml:brush xml:id="br0">
      <inkml:brushProperty name="width" value="0.1" units="cm"/>
      <inkml:brushProperty name="height" value="0.1" units="cm"/>
      <inkml:brushProperty name="color" value="#FFFFFF"/>
    </inkml:brush>
  </inkml:definitions>
  <inkml:trace contextRef="#ctx0" brushRef="#br0">1 0 24575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6T04:38:31.715"/>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8:56:14.123"/>
    </inkml:context>
    <inkml:brush xml:id="br0">
      <inkml:brushProperty name="width" value="0.35" units="cm"/>
      <inkml:brushProperty name="height" value="0.35" units="cm"/>
      <inkml:brushProperty name="color" value="#FFFFFF"/>
    </inkml:brush>
  </inkml:definitions>
  <inkml:trace contextRef="#ctx0" brushRef="#br0">0 67 24575,'262'1'0,"290"-2"0,-511 0 0,46-6 0,-79 4 0,-8 0 0,-17-3 0,-30-2 0,-252-8 0,204 15 0,326-10 0,28 0 0,-228 15 0,0 0 0,-1 2 0,34 11 0,-25-6 0,44 6 0,-22-11 0,-41-6 0,0 2 0,0 1 0,0 0 0,0 1 0,0 1 0,-1 1 0,23 10 0,-39-14 0,0 0 0,0 1 0,0-1 0,-1 0 0,1 1 0,-1-1 0,1 1 0,-1 0 0,0 0 0,0 0 0,0 0 0,0 0 0,-1 1 0,1-1 0,-1 0 0,0 1 0,0-1 0,0 1 0,0 3 0,-1-5 0,1 1 0,-1 0 0,0-1 0,0 1 0,0-1 0,-1 1 0,1-1 0,-1 1 0,1-1 0,-1 1 0,0-1 0,0 1 0,0-1 0,0 1 0,0-1 0,0 0 0,-1 0 0,1 0 0,-1 0 0,0 0 0,1 0 0,-1 0 0,0 0 0,0-1 0,0 1 0,0-1 0,-4 2 0,-5 2 0,0-1 0,0 0 0,-1-1 0,0 0 0,1-1 0,-1 0 0,-15-1 0,-94-3 0,67 0 0,-590-1 0,639 2 0,0 1 0,1 0 0,-1 1 0,0-1 0,0 1 0,1 0 0,-1 0 0,0 0 0,1 0 0,0 1 0,-1 0 0,1 0 0,0 0 0,0 1 0,-7 4 0,9-4 0,-1 1 0,1-1 0,0 1 0,0-1 0,0 1 0,0 0 0,1 0 0,-1-1 0,1 1 0,0 0 0,0 0 0,1 1 0,-1-1 0,1 0 0,0 0 0,0 0 0,0 0 0,2 7 0,-2-6 0,1 0 0,-1 0 0,1 0 0,1 0 0,-1 0 0,1 0 0,-1 0 0,2 0 0,-1-1 0,0 1 0,1-1 0,0 0 0,0 1 0,0-1 0,1 0 0,-1-1 0,1 1 0,0-1 0,0 1 0,0-1 0,0 0 0,1-1 0,-1 1 0,1-1 0,0 0 0,-1 0 0,1 0 0,6 1 0,13 1 0,0 0 0,0-1 0,0-1 0,44-3 0,-13 0 0,86 9 0,269 51 0,-398-57 0,-1 1 0,0-1 0,1 2 0,-2 0 0,1 0 0,19 11 0,-28-13 0,1 0 0,0 0 0,-1 0 0,0 0 0,0 1 0,1-1 0,-1 1 0,-1-1 0,1 1 0,0 0 0,-1 0 0,1 0 0,-1-1 0,0 1 0,0 1 0,0-1 0,0 0 0,0 0 0,-1 0 0,0 0 0,1 1 0,-1-1 0,0 0 0,-1 0 0,1 0 0,-1 1 0,1-1 0,-3 6 0,0-1 0,0 1 0,-1-1 0,0 0 0,-1 0 0,1 0 0,-2 0 0,1-1 0,-1 0 0,0 0 0,0-1 0,-1 0 0,0 0 0,0 0 0,0-1 0,-1 0 0,0 0 0,-13 5 0,5-2 0,-1-1 0,-1-1 0,1 0 0,-1-2 0,0 0 0,0-1 0,-32 2 0,-56-7 0,0-4 0,-144-28 0,209 29 0,0 1 0,-1 2 0,-65 6 0,105-4 0,-1 0 0,1 0 0,-1 0 0,1 1 0,0-1 0,-1 1 0,1 0 0,0-1 0,-1 1 0,1 1 0,0-1 0,0 0 0,0 0 0,0 1 0,0-1 0,0 1 0,0-1 0,0 1 0,1 0 0,-1 0 0,1 0 0,-3 4 0,3-4 0,1 0 0,0-1 0,0 1 0,-1 0 0,1 0 0,0 0 0,1 0 0,-1-1 0,0 1 0,0 0 0,1 0 0,-1 0 0,1-1 0,0 1 0,-1 0 0,1-1 0,0 1 0,0 0 0,0-1 0,0 1 0,0-1 0,0 0 0,1 1 0,-1-1 0,0 0 0,1 0 0,-1 0 0,1 0 0,-1 0 0,1 0 0,1 1 0,28 14 0,0-2 0,1-1 0,1-1 0,0-2 0,43 7 0,-75-16 0,61 9 0,1-2 0,0-3 0,0-3 0,76-7 0,-1 1 0,-95 3 0,-24-1 0,1 2 0,-1 0 0,0 2 0,25 3 0,-42-4 0,0-1 0,0 1 0,1 0 0,-1 0 0,0-1 0,0 1 0,-1 0 0,1 1 0,0-1 0,0 0 0,0 1 0,-1-1 0,1 0 0,-1 1 0,1 0 0,-1-1 0,0 1 0,1 0 0,-1 0 0,0 0 0,0 0 0,0 0 0,0 3 0,0-1 0,0 1 0,-1-1 0,1 1 0,-1 0 0,0-1 0,-1 1 0,1 0 0,-1-1 0,0 1 0,-2 7 0,-1-1 0,0-1 0,-1 1 0,0-1 0,0 0 0,-1 0 0,0-1 0,-1 1 0,-11 11 0,13-17 0,0-1 0,0 0 0,0 0 0,0 0 0,0-1 0,0 0 0,-1 0 0,0 0 0,1 0 0,-1-1 0,0 0 0,-10 0 0,-78-3 0,54 0 0,-46-1 0,-238 4 0,256 8 0,0 2 0,-91 29 0,156-40 0,0 1 0,-1 0 0,1 0 0,0 0 0,-1 1 0,1-1 0,0 1 0,0 0 0,0 0 0,1 0 0,-1 0 0,0 0 0,1 1 0,-1-1 0,1 1 0,0-1 0,0 1 0,0 0 0,0 0 0,0 0 0,1 0 0,-1 0 0,1 1 0,0-1 0,0 0 0,0 1 0,0 4 0,1-5 0,0 1 0,0 0 0,1-1 0,0 1 0,0-1 0,0 1 0,0-1 0,0 1 0,0-1 0,1 0 0,0 0 0,0 0 0,0 0 0,0 0 0,0 0 0,0 0 0,1 0 0,-1-1 0,1 0 0,0 1 0,0-1 0,0 0 0,0 0 0,0-1 0,7 4 0,7 1 0,0-1 0,1-1 0,0 0 0,0-1 0,0-1 0,27 0 0,28 4 0,51 13 0,-55-6 0,1-3 0,0-4 0,107-2 0,-143-11 0,-21 4 0,1 0 0,0 0 0,-1 2 0,18-1 0,-29 2 0,-1 0 0,1 0 0,-1 0 0,1 0 0,-1 0 0,0 1 0,1-1 0,-1 0 0,1 1 0,-1-1 0,1 1 0,-1 0 0,0-1 0,0 1 0,1 0 0,-1 0 0,0-1 0,0 1 0,0 0 0,0 0 0,0 1 0,0-1 0,0 0 0,0 0 0,0 0 0,0 1 0,-1-1 0,1 0 0,-1 1 0,1-1 0,-1 0 0,1 1 0,-1-1 0,0 1 0,1-1 0,-1 1 0,0-1 0,0 1 0,0-1 0,0 0 0,-1 1 0,1-1 0,0 1 0,-1-1 0,0 3 0,-1 2 0,-1 1 0,0 0 0,0-1 0,0 0 0,-1 0 0,0 0 0,0 0 0,0-1 0,-1 1 0,0-1 0,0 0 0,-10 6 0,-9 8 0,-38 22 0,61-41 0,-18 11 0,0-2 0,0 0 0,-1-1 0,0 0 0,-1-2 0,1-1 0,-28 4 0,-3-3 0,-95-3 0,129-1 0,0 0 0,1 1 0,-1 1 0,1 1 0,0 0 0,1 1 0,-25 13 0,15-8 0,22-10 0,0 0 0,1 1 0,-1-1 0,1 1 0,-1-1 0,1 1 0,0 0 0,-1 0 0,1 0 0,0 0 0,-3 4 0,4-5 0,0 1 0,1-1 0,-1 0 0,1 0 0,0 0 0,-1 0 0,1 1 0,0-1 0,0 0 0,-1 0 0,1 1 0,0-1 0,0 0 0,0 0 0,1 1 0,-1-1 0,0 0 0,0 0 0,2 3 0,-1-1 0,1 0 0,0 0 0,1 0 0,-1-1 0,0 1 0,1-1 0,-1 1 0,1-1 0,0 0 0,0 0 0,0 0 0,0 0 0,0-1 0,0 1 0,1-1 0,-1 0 0,7 2 0,36 1 0,-41-4 0,1-1 0,-1 1 0,0 0 0,0 1 0,1-1 0,-1 1 0,0 0 0,0 1 0,0-1 0,0 1 0,0 0 0,0 0 0,8 5 0,-13-7 0,1 1 0,-1 0 0,1-1 0,-1 1 0,1 0 0,-1-1 0,1 1 0,-1 0 0,1-1 0,-1 1 0,0 0 0,1 0 0,-1-1 0,0 1 0,0 0 0,0 0 0,0 0 0,1-1 0,-1 1 0,0 0 0,0 0 0,-1 0 0,1 0 0,0-1 0,0 1 0,0 0 0,0 0 0,-1 1 0,0-1 0,-1 1 0,1-1 0,0 1 0,-1-1 0,1 0 0,-1 1 0,1-1 0,-1 0 0,1 0 0,-1 0 0,-3 1 0,-3 1 0,0 0 0,-1-1 0,1 1 0,-14 0 0,11-2 0,0 1 0,0-1 0,0 0 0,0-1 0,1 0 0,-1-1 0,-17-3 0,28 2 0,1-1 0,0 1 0,0 0 0,0 0 0,0 0 0,0 0 0,1 0 0,-1 0 0,0 1 0,4-4 0,-4 3 0,47-57 0,152-174 0,-121 138 0,-60 70 0,1 0 0,1 2 0,35-32 0,106-64-63,-105 80-1239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8:56:22.836"/>
    </inkml:context>
    <inkml:brush xml:id="br0">
      <inkml:brushProperty name="width" value="0.35" units="cm"/>
      <inkml:brushProperty name="height" value="0.35" units="cm"/>
      <inkml:brushProperty name="color" value="#FFFFFF"/>
    </inkml:brush>
  </inkml:definitions>
  <inkml:trace contextRef="#ctx0" brushRef="#br0">537 1 24575,'0'670'0,"-2"-639"0,-2 0 0,-13 62 0,9-62 0,2 0 0,-3 63 0,10 419 0,-2-487 0,-10 49 0,6-49 0,-2 47 0,9 17 0,-3 65 0,-22-21 0,22-127 0,-1 1 0,0 0 0,0-1 0,-1 1 0,0-1 0,0 0 0,-1 0 0,0 0 0,0 0 0,-1-1 0,0 0 0,0 0 0,0 0 0,-1 0 0,1-1 0,-1 0 0,-1 0 0,1-1 0,-1 1 0,-7 2 0,6-2 0,-1-1 0,1-1 0,-1 1 0,0-1 0,0-1 0,0 0 0,0 0 0,0-1 0,-1 0 0,1 0 0,0-1 0,-1-1 0,1 1 0,0-1 0,-1-1 0,-13-4 0,19 4 0,0 0 0,0 0 0,0 0 0,1-1 0,-1 1 0,1-1 0,-1 0 0,1 0 0,0-1 0,0 1 0,0-1 0,1 1 0,-1-1 0,1 0 0,0 0 0,0 0 0,0 0 0,1 0 0,-2-5 0,-3-13 0,1 1 0,-3-37 0,4 29 0,-16-86 0,-12-104 0,27 174 0,-12-50 0,9 59 0,2-1 0,-3-62 0,11-626 0,-3 710 0,2 0 0,0 0 0,0 0 0,1 0 0,1 0 0,1 0 0,0 1 0,1 0 0,0-1 0,1 2 0,1-1 0,0 1 0,18-25 0,-2 3 0,21-28 0,-41 60 0,-1 0 0,1 1 0,0-1 0,-1 1 0,1-1 0,0 1 0,0 0 0,0 0 0,1 0 0,-1 1 0,0-1 0,1 1 0,-1 0 0,1 0 0,0 0 0,4-1 0,-7 2 0,0 1 0,1-1 0,-1 0 0,0 1 0,0-1 0,1 0 0,-1 1 0,0 0 0,0-1 0,0 1 0,1 0 0,-1-1 0,0 1 0,0 0 0,0 0 0,0 0 0,0 0 0,-1 0 0,1 0 0,0 0 0,0 0 0,-1 0 0,1 1 0,-1-1 0,1 0 0,-1 0 0,1 1 0,-1-1 0,0 0 0,1 0 0,-1 1 0,0 1 0,3 50 0,-3-44 0,0 67 0,-5 274 0,-5-238 0,-2 63 0,13 195-1365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2T08:56:51.94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8:58:00.149"/>
    </inkml:context>
    <inkml:brush xml:id="br0">
      <inkml:brushProperty name="width" value="0.35" units="cm"/>
      <inkml:brushProperty name="height" value="0.35" units="cm"/>
      <inkml:brushProperty name="color" value="#EAEAEA"/>
    </inkml:brush>
  </inkml:definitions>
  <inkml:trace contextRef="#ctx0" brushRef="#br0">277 886 24575,'-11'1'0,"1"0"0,0 1 0,-1 0 0,1 1 0,0 0 0,-14 6 0,12-4 0,0 0 0,-1-1 0,-20 4 0,27-7 0,0 0 0,-1-1 0,1 0 0,0 1 0,-1-2 0,1 1 0,0-1 0,0 0 0,-9-3 0,12 3 0,1-1 0,-1 1 0,1-1 0,-1 0 0,1 0 0,0 0 0,0 0 0,0 0 0,0 0 0,0-1 0,0 1 0,1 0 0,-1-1 0,1 0 0,0 1 0,0-1 0,0 0 0,0 0 0,0 0 0,0 0 0,1 1 0,-1-5 0,-5-51 0,2 0 0,2-1 0,7-58 0,-1-20 0,-4 135 0,0-28 0,5-48 0,-3 66 0,1 0 0,0 1 0,1 0 0,0 0 0,0 0 0,1 0 0,8-11 0,-2 2 0,-1 0 0,0 0 0,-2-1 0,0 0 0,-1 0 0,-1-1 0,3-22 0,-9 42 0,0 0 0,0 0 0,1 0 0,-1 1 0,1-1 0,0 0 0,-1 1 0,1-1 0,0 0 0,0 1 0,0-1 0,0 1 0,0-1 0,1 1 0,-1 0 0,0-1 0,1 1 0,-1 0 0,1 0 0,-1 0 0,1 0 0,-1 0 0,1 0 0,0 1 0,-1-1 0,1 1 0,0-1 0,0 1 0,-1-1 0,1 1 0,0 0 0,0 0 0,0 0 0,-1 0 0,1 0 0,0 0 0,0 0 0,0 1 0,-1-1 0,4 2 0,10 2 0,-1 1 0,1 0 0,-1 2 0,14 7 0,-7-3 0,168 68-1365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8:58:12.070"/>
    </inkml:context>
    <inkml:brush xml:id="br0">
      <inkml:brushProperty name="width" value="0.35" units="cm"/>
      <inkml:brushProperty name="height" value="0.35" units="cm"/>
      <inkml:brushProperty name="color" value="#EAEAEA"/>
    </inkml:brush>
  </inkml:definitions>
  <inkml:trace contextRef="#ctx0" brushRef="#br0">1 959 24575,'2'0'0,"8"0"0,1 0 0,-1 0 0,1-1 0,-1 0 0,1-1 0,16-5 0,-24 6 0,-1 0 0,0-1 0,0 1 0,0 0 0,0-1 0,0 0 0,0 1 0,0-1 0,0 0 0,-1 0 0,1 0 0,-1 0 0,0 0 0,1-1 0,-1 1 0,0 0 0,0-1 0,0 1 0,-1 0 0,1-1 0,0 1 0,-1-1 0,0 1 0,0-1 0,1 0 0,-2 1 0,1-1 0,0 1 0,0-1 0,-1 1 0,1-1 0,-1 1 0,-1-3 0,-12-54 0,8 39 0,1-1 0,1 1 0,-2-43 0,7-627-1365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8:59:37.820"/>
    </inkml:context>
    <inkml:brush xml:id="br0">
      <inkml:brushProperty name="width" value="0.35" units="cm"/>
      <inkml:brushProperty name="height" value="0.35" units="cm"/>
      <inkml:brushProperty name="color" value="#FFFFFF"/>
    </inkml:brush>
  </inkml:definitions>
  <inkml:trace contextRef="#ctx0" brushRef="#br0">109 1 24575,'-1'0'0,"0"1"0,0-1 0,0 0 0,0 1 0,0 0 0,0-1 0,0 1 0,1-1 0,-1 1 0,0 0 0,0 0 0,0-1 0,1 1 0,-1 0 0,0 0 0,1 0 0,-1 0 0,1 0 0,-1 0 0,1 0 0,-1 0 0,1 0 0,0 0 0,0 0 0,-1 0 0,1 0 0,0 0 0,0 2 0,-4 35 0,4-33 0,-1 97 0,1-52 0,-6 54 0,4-88 0,-1 1 0,0-1 0,-1 0 0,-1-1 0,-1 1 0,0-1 0,-12 20 0,14-28 0,0 0 0,0 0 0,0 1 0,1 0 0,0-1 0,1 1 0,-1 0 0,1 0 0,1 1 0,0-1 0,0 0 0,1 1 0,0-1 0,0 0 0,0 1 0,2-1 0,-1 0 0,1 0 0,0 0 0,0 0 0,1 0 0,0 0 0,1-1 0,-1 1 0,10 12 0,9 20 0,-16-27 0,1-1 0,1 0 0,8 12 0,-13-20 0,0-1 0,0 0 0,0 0 0,0 0 0,1-1 0,-1 1 0,1-1 0,0 0 0,-1 0 0,1 0 0,0 0 0,0-1 0,0 1 0,7 0 0,-7-1 9,1 0-1,0 0 1,-1 0-1,1 0 1,-1 1 0,0 0-1,1 0 1,-1 0-1,0 0 1,0 1-1,0-1 1,-1 1-1,7 6 1,-9-7-60,1 0 0,-1 0-1,0 1 1,0-1 0,0 0 0,0 1 0,-1-1-1,1 0 1,-1 1 0,1-1 0,-1 1 0,0-1-1,0 0 1,0 1 0,0-1 0,0 1-1,-1-1 1,1 1 0,-1-1 0,1 0 0,-1 1-1,0-1 1,0 0 0,0 0 0,0 1 0,-1-1-1,1 0 1,-3 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8:59:42.935"/>
    </inkml:context>
    <inkml:brush xml:id="br0">
      <inkml:brushProperty name="width" value="0.35" units="cm"/>
      <inkml:brushProperty name="height" value="0.35" units="cm"/>
      <inkml:brushProperty name="color" value="#FFFFFF"/>
    </inkml:brush>
  </inkml:definitions>
  <inkml:trace contextRef="#ctx0" brushRef="#br0">0 1 24575,'0'1048'-1365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52B409-34A9-1341-559F-56C20BD23DB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8F141397-9521-352E-1992-DDF54F723A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59128DB9-ABF9-1270-1B4C-0B88ED59F050}"/>
              </a:ext>
            </a:extLst>
          </p:cNvPr>
          <p:cNvSpPr>
            <a:spLocks noGrp="1"/>
          </p:cNvSpPr>
          <p:nvPr>
            <p:ph type="dt" sz="half" idx="10"/>
          </p:nvPr>
        </p:nvSpPr>
        <p:spPr/>
        <p:txBody>
          <a:bodyPr/>
          <a:lstStyle/>
          <a:p>
            <a:fld id="{59904808-8FFE-474F-8CAF-9E59895E4B4B}" type="datetimeFigureOut">
              <a:rPr lang="de-AT" smtClean="0"/>
              <a:t>13.09.2022</a:t>
            </a:fld>
            <a:endParaRPr lang="de-AT"/>
          </a:p>
        </p:txBody>
      </p:sp>
      <p:sp>
        <p:nvSpPr>
          <p:cNvPr id="5" name="Fußzeilenplatzhalter 4">
            <a:extLst>
              <a:ext uri="{FF2B5EF4-FFF2-40B4-BE49-F238E27FC236}">
                <a16:creationId xmlns:a16="http://schemas.microsoft.com/office/drawing/2014/main" id="{42CC234C-805F-6765-A78B-2D4407BF7F1B}"/>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B772DD62-4974-8DD2-F0C8-1747CFAC60B9}"/>
              </a:ext>
            </a:extLst>
          </p:cNvPr>
          <p:cNvSpPr>
            <a:spLocks noGrp="1"/>
          </p:cNvSpPr>
          <p:nvPr>
            <p:ph type="sldNum" sz="quarter" idx="12"/>
          </p:nvPr>
        </p:nvSpPr>
        <p:spPr/>
        <p:txBody>
          <a:bodyPr/>
          <a:lstStyle/>
          <a:p>
            <a:fld id="{511FE69B-AA37-4200-A095-DC0A7AD29AE3}" type="slidenum">
              <a:rPr lang="de-AT" smtClean="0"/>
              <a:t>‹Nr.›</a:t>
            </a:fld>
            <a:endParaRPr lang="de-AT"/>
          </a:p>
        </p:txBody>
      </p:sp>
    </p:spTree>
    <p:extLst>
      <p:ext uri="{BB962C8B-B14F-4D97-AF65-F5344CB8AC3E}">
        <p14:creationId xmlns:p14="http://schemas.microsoft.com/office/powerpoint/2010/main" val="1857435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98DED9-C44E-CB11-6DDB-EFBE3883F064}"/>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C4BBBE5D-178B-9416-9472-3DBD64025B7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049AF38A-D786-6835-3D1D-C6944E88BE62}"/>
              </a:ext>
            </a:extLst>
          </p:cNvPr>
          <p:cNvSpPr>
            <a:spLocks noGrp="1"/>
          </p:cNvSpPr>
          <p:nvPr>
            <p:ph type="dt" sz="half" idx="10"/>
          </p:nvPr>
        </p:nvSpPr>
        <p:spPr/>
        <p:txBody>
          <a:bodyPr/>
          <a:lstStyle/>
          <a:p>
            <a:fld id="{59904808-8FFE-474F-8CAF-9E59895E4B4B}" type="datetimeFigureOut">
              <a:rPr lang="de-AT" smtClean="0"/>
              <a:t>13.09.2022</a:t>
            </a:fld>
            <a:endParaRPr lang="de-AT"/>
          </a:p>
        </p:txBody>
      </p:sp>
      <p:sp>
        <p:nvSpPr>
          <p:cNvPr id="5" name="Fußzeilenplatzhalter 4">
            <a:extLst>
              <a:ext uri="{FF2B5EF4-FFF2-40B4-BE49-F238E27FC236}">
                <a16:creationId xmlns:a16="http://schemas.microsoft.com/office/drawing/2014/main" id="{DDB80529-DFAA-24BC-639B-86CE03DB951A}"/>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4B429195-D8C1-6224-6D6A-36FA3FE16D12}"/>
              </a:ext>
            </a:extLst>
          </p:cNvPr>
          <p:cNvSpPr>
            <a:spLocks noGrp="1"/>
          </p:cNvSpPr>
          <p:nvPr>
            <p:ph type="sldNum" sz="quarter" idx="12"/>
          </p:nvPr>
        </p:nvSpPr>
        <p:spPr/>
        <p:txBody>
          <a:bodyPr/>
          <a:lstStyle/>
          <a:p>
            <a:fld id="{511FE69B-AA37-4200-A095-DC0A7AD29AE3}" type="slidenum">
              <a:rPr lang="de-AT" smtClean="0"/>
              <a:t>‹Nr.›</a:t>
            </a:fld>
            <a:endParaRPr lang="de-AT"/>
          </a:p>
        </p:txBody>
      </p:sp>
    </p:spTree>
    <p:extLst>
      <p:ext uri="{BB962C8B-B14F-4D97-AF65-F5344CB8AC3E}">
        <p14:creationId xmlns:p14="http://schemas.microsoft.com/office/powerpoint/2010/main" val="1483969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940AFE0-91C1-CB5E-E57A-850BEA3A522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1A123891-8D11-3878-2550-63757824722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8DC0A1B8-8070-053C-F1FC-D5B64240DF63}"/>
              </a:ext>
            </a:extLst>
          </p:cNvPr>
          <p:cNvSpPr>
            <a:spLocks noGrp="1"/>
          </p:cNvSpPr>
          <p:nvPr>
            <p:ph type="dt" sz="half" idx="10"/>
          </p:nvPr>
        </p:nvSpPr>
        <p:spPr/>
        <p:txBody>
          <a:bodyPr/>
          <a:lstStyle/>
          <a:p>
            <a:fld id="{59904808-8FFE-474F-8CAF-9E59895E4B4B}" type="datetimeFigureOut">
              <a:rPr lang="de-AT" smtClean="0"/>
              <a:t>13.09.2022</a:t>
            </a:fld>
            <a:endParaRPr lang="de-AT"/>
          </a:p>
        </p:txBody>
      </p:sp>
      <p:sp>
        <p:nvSpPr>
          <p:cNvPr id="5" name="Fußzeilenplatzhalter 4">
            <a:extLst>
              <a:ext uri="{FF2B5EF4-FFF2-40B4-BE49-F238E27FC236}">
                <a16:creationId xmlns:a16="http://schemas.microsoft.com/office/drawing/2014/main" id="{592D30B3-2B0B-1273-20BE-4DCD825578A4}"/>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9805535-6D4F-464F-7A88-1CCE9BB75AAE}"/>
              </a:ext>
            </a:extLst>
          </p:cNvPr>
          <p:cNvSpPr>
            <a:spLocks noGrp="1"/>
          </p:cNvSpPr>
          <p:nvPr>
            <p:ph type="sldNum" sz="quarter" idx="12"/>
          </p:nvPr>
        </p:nvSpPr>
        <p:spPr/>
        <p:txBody>
          <a:bodyPr/>
          <a:lstStyle/>
          <a:p>
            <a:fld id="{511FE69B-AA37-4200-A095-DC0A7AD29AE3}" type="slidenum">
              <a:rPr lang="de-AT" smtClean="0"/>
              <a:t>‹Nr.›</a:t>
            </a:fld>
            <a:endParaRPr lang="de-AT"/>
          </a:p>
        </p:txBody>
      </p:sp>
    </p:spTree>
    <p:extLst>
      <p:ext uri="{BB962C8B-B14F-4D97-AF65-F5344CB8AC3E}">
        <p14:creationId xmlns:p14="http://schemas.microsoft.com/office/powerpoint/2010/main" val="3681586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E23A4-EC8E-A22B-DEBB-47848772FFAA}"/>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BB1D2811-A808-0308-4839-8DF6E786CE2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80CD4053-FD51-C623-CB14-C508D777C0F1}"/>
              </a:ext>
            </a:extLst>
          </p:cNvPr>
          <p:cNvSpPr>
            <a:spLocks noGrp="1"/>
          </p:cNvSpPr>
          <p:nvPr>
            <p:ph type="dt" sz="half" idx="10"/>
          </p:nvPr>
        </p:nvSpPr>
        <p:spPr/>
        <p:txBody>
          <a:bodyPr/>
          <a:lstStyle/>
          <a:p>
            <a:fld id="{59904808-8FFE-474F-8CAF-9E59895E4B4B}" type="datetimeFigureOut">
              <a:rPr lang="de-AT" smtClean="0"/>
              <a:t>13.09.2022</a:t>
            </a:fld>
            <a:endParaRPr lang="de-AT"/>
          </a:p>
        </p:txBody>
      </p:sp>
      <p:sp>
        <p:nvSpPr>
          <p:cNvPr id="5" name="Fußzeilenplatzhalter 4">
            <a:extLst>
              <a:ext uri="{FF2B5EF4-FFF2-40B4-BE49-F238E27FC236}">
                <a16:creationId xmlns:a16="http://schemas.microsoft.com/office/drawing/2014/main" id="{5099FD5A-3228-A826-D2AA-29DB18BDEA74}"/>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FC401749-3E62-BB70-8F2A-27F4E398BC28}"/>
              </a:ext>
            </a:extLst>
          </p:cNvPr>
          <p:cNvSpPr>
            <a:spLocks noGrp="1"/>
          </p:cNvSpPr>
          <p:nvPr>
            <p:ph type="sldNum" sz="quarter" idx="12"/>
          </p:nvPr>
        </p:nvSpPr>
        <p:spPr/>
        <p:txBody>
          <a:bodyPr/>
          <a:lstStyle/>
          <a:p>
            <a:fld id="{511FE69B-AA37-4200-A095-DC0A7AD29AE3}" type="slidenum">
              <a:rPr lang="de-AT" smtClean="0"/>
              <a:t>‹Nr.›</a:t>
            </a:fld>
            <a:endParaRPr lang="de-AT"/>
          </a:p>
        </p:txBody>
      </p:sp>
    </p:spTree>
    <p:extLst>
      <p:ext uri="{BB962C8B-B14F-4D97-AF65-F5344CB8AC3E}">
        <p14:creationId xmlns:p14="http://schemas.microsoft.com/office/powerpoint/2010/main" val="127321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F86663-F74D-5411-9EFD-CA975376EE2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6DF32D5F-5C34-AF40-50E3-16AAA48D82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36B321A-FF77-250E-AE1E-FEE4D6165C83}"/>
              </a:ext>
            </a:extLst>
          </p:cNvPr>
          <p:cNvSpPr>
            <a:spLocks noGrp="1"/>
          </p:cNvSpPr>
          <p:nvPr>
            <p:ph type="dt" sz="half" idx="10"/>
          </p:nvPr>
        </p:nvSpPr>
        <p:spPr/>
        <p:txBody>
          <a:bodyPr/>
          <a:lstStyle/>
          <a:p>
            <a:fld id="{59904808-8FFE-474F-8CAF-9E59895E4B4B}" type="datetimeFigureOut">
              <a:rPr lang="de-AT" smtClean="0"/>
              <a:t>13.09.2022</a:t>
            </a:fld>
            <a:endParaRPr lang="de-AT"/>
          </a:p>
        </p:txBody>
      </p:sp>
      <p:sp>
        <p:nvSpPr>
          <p:cNvPr id="5" name="Fußzeilenplatzhalter 4">
            <a:extLst>
              <a:ext uri="{FF2B5EF4-FFF2-40B4-BE49-F238E27FC236}">
                <a16:creationId xmlns:a16="http://schemas.microsoft.com/office/drawing/2014/main" id="{0B6C182C-7B06-C470-4350-2D332A923858}"/>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24A22F7D-F9AB-CD30-6B42-26DC61A8D0B6}"/>
              </a:ext>
            </a:extLst>
          </p:cNvPr>
          <p:cNvSpPr>
            <a:spLocks noGrp="1"/>
          </p:cNvSpPr>
          <p:nvPr>
            <p:ph type="sldNum" sz="quarter" idx="12"/>
          </p:nvPr>
        </p:nvSpPr>
        <p:spPr/>
        <p:txBody>
          <a:bodyPr/>
          <a:lstStyle/>
          <a:p>
            <a:fld id="{511FE69B-AA37-4200-A095-DC0A7AD29AE3}" type="slidenum">
              <a:rPr lang="de-AT" smtClean="0"/>
              <a:t>‹Nr.›</a:t>
            </a:fld>
            <a:endParaRPr lang="de-AT"/>
          </a:p>
        </p:txBody>
      </p:sp>
    </p:spTree>
    <p:extLst>
      <p:ext uri="{BB962C8B-B14F-4D97-AF65-F5344CB8AC3E}">
        <p14:creationId xmlns:p14="http://schemas.microsoft.com/office/powerpoint/2010/main" val="1843249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9B177C-06B2-77DB-B19B-44E78C0D1614}"/>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C48F411C-03D1-FF1F-FC65-7625C280287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70F2CF48-2B5B-0554-A4E4-B07934EBB64B}"/>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5768AED5-6651-CA6D-3ACB-C9792FB432C4}"/>
              </a:ext>
            </a:extLst>
          </p:cNvPr>
          <p:cNvSpPr>
            <a:spLocks noGrp="1"/>
          </p:cNvSpPr>
          <p:nvPr>
            <p:ph type="dt" sz="half" idx="10"/>
          </p:nvPr>
        </p:nvSpPr>
        <p:spPr/>
        <p:txBody>
          <a:bodyPr/>
          <a:lstStyle/>
          <a:p>
            <a:fld id="{59904808-8FFE-474F-8CAF-9E59895E4B4B}" type="datetimeFigureOut">
              <a:rPr lang="de-AT" smtClean="0"/>
              <a:t>13.09.2022</a:t>
            </a:fld>
            <a:endParaRPr lang="de-AT"/>
          </a:p>
        </p:txBody>
      </p:sp>
      <p:sp>
        <p:nvSpPr>
          <p:cNvPr id="6" name="Fußzeilenplatzhalter 5">
            <a:extLst>
              <a:ext uri="{FF2B5EF4-FFF2-40B4-BE49-F238E27FC236}">
                <a16:creationId xmlns:a16="http://schemas.microsoft.com/office/drawing/2014/main" id="{C5932C86-52A4-9CCE-7B17-FF4BB222260A}"/>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959FE67D-8EE6-CBEA-DC55-0588DE073B47}"/>
              </a:ext>
            </a:extLst>
          </p:cNvPr>
          <p:cNvSpPr>
            <a:spLocks noGrp="1"/>
          </p:cNvSpPr>
          <p:nvPr>
            <p:ph type="sldNum" sz="quarter" idx="12"/>
          </p:nvPr>
        </p:nvSpPr>
        <p:spPr/>
        <p:txBody>
          <a:bodyPr/>
          <a:lstStyle/>
          <a:p>
            <a:fld id="{511FE69B-AA37-4200-A095-DC0A7AD29AE3}" type="slidenum">
              <a:rPr lang="de-AT" smtClean="0"/>
              <a:t>‹Nr.›</a:t>
            </a:fld>
            <a:endParaRPr lang="de-AT"/>
          </a:p>
        </p:txBody>
      </p:sp>
    </p:spTree>
    <p:extLst>
      <p:ext uri="{BB962C8B-B14F-4D97-AF65-F5344CB8AC3E}">
        <p14:creationId xmlns:p14="http://schemas.microsoft.com/office/powerpoint/2010/main" val="198451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55BBC2-30F8-1896-94FB-2FB6D811BF12}"/>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1920ECFC-F971-BE8E-B537-370ED41C1A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F9C0533-D15C-7BCB-5002-7C99ADE2240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8ECA01DA-50AD-A288-E236-1264DE9D01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AD63974-6FD3-6888-4C14-A27883F6E44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D6CA0565-3BFC-D8C9-B4D7-546CED482E4D}"/>
              </a:ext>
            </a:extLst>
          </p:cNvPr>
          <p:cNvSpPr>
            <a:spLocks noGrp="1"/>
          </p:cNvSpPr>
          <p:nvPr>
            <p:ph type="dt" sz="half" idx="10"/>
          </p:nvPr>
        </p:nvSpPr>
        <p:spPr/>
        <p:txBody>
          <a:bodyPr/>
          <a:lstStyle/>
          <a:p>
            <a:fld id="{59904808-8FFE-474F-8CAF-9E59895E4B4B}" type="datetimeFigureOut">
              <a:rPr lang="de-AT" smtClean="0"/>
              <a:t>13.09.2022</a:t>
            </a:fld>
            <a:endParaRPr lang="de-AT"/>
          </a:p>
        </p:txBody>
      </p:sp>
      <p:sp>
        <p:nvSpPr>
          <p:cNvPr id="8" name="Fußzeilenplatzhalter 7">
            <a:extLst>
              <a:ext uri="{FF2B5EF4-FFF2-40B4-BE49-F238E27FC236}">
                <a16:creationId xmlns:a16="http://schemas.microsoft.com/office/drawing/2014/main" id="{02031AF3-11F2-FCBD-40EB-EE3BABB70338}"/>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F766FA7D-1D90-07C9-E5D5-5FA888BDDC39}"/>
              </a:ext>
            </a:extLst>
          </p:cNvPr>
          <p:cNvSpPr>
            <a:spLocks noGrp="1"/>
          </p:cNvSpPr>
          <p:nvPr>
            <p:ph type="sldNum" sz="quarter" idx="12"/>
          </p:nvPr>
        </p:nvSpPr>
        <p:spPr/>
        <p:txBody>
          <a:bodyPr/>
          <a:lstStyle/>
          <a:p>
            <a:fld id="{511FE69B-AA37-4200-A095-DC0A7AD29AE3}" type="slidenum">
              <a:rPr lang="de-AT" smtClean="0"/>
              <a:t>‹Nr.›</a:t>
            </a:fld>
            <a:endParaRPr lang="de-AT"/>
          </a:p>
        </p:txBody>
      </p:sp>
    </p:spTree>
    <p:extLst>
      <p:ext uri="{BB962C8B-B14F-4D97-AF65-F5344CB8AC3E}">
        <p14:creationId xmlns:p14="http://schemas.microsoft.com/office/powerpoint/2010/main" val="3951416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78BBC5-1B86-2F10-02F1-0250F0E7CD90}"/>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9F5C817A-E7D9-2D55-6A7C-2DF4F219A7E4}"/>
              </a:ext>
            </a:extLst>
          </p:cNvPr>
          <p:cNvSpPr>
            <a:spLocks noGrp="1"/>
          </p:cNvSpPr>
          <p:nvPr>
            <p:ph type="dt" sz="half" idx="10"/>
          </p:nvPr>
        </p:nvSpPr>
        <p:spPr/>
        <p:txBody>
          <a:bodyPr/>
          <a:lstStyle/>
          <a:p>
            <a:fld id="{59904808-8FFE-474F-8CAF-9E59895E4B4B}" type="datetimeFigureOut">
              <a:rPr lang="de-AT" smtClean="0"/>
              <a:t>13.09.2022</a:t>
            </a:fld>
            <a:endParaRPr lang="de-AT"/>
          </a:p>
        </p:txBody>
      </p:sp>
      <p:sp>
        <p:nvSpPr>
          <p:cNvPr id="4" name="Fußzeilenplatzhalter 3">
            <a:extLst>
              <a:ext uri="{FF2B5EF4-FFF2-40B4-BE49-F238E27FC236}">
                <a16:creationId xmlns:a16="http://schemas.microsoft.com/office/drawing/2014/main" id="{4D285EC2-A118-E782-6DA6-DE3CD9CF5ACB}"/>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2EE1D203-8F78-36A6-B757-7ED1E3147EFD}"/>
              </a:ext>
            </a:extLst>
          </p:cNvPr>
          <p:cNvSpPr>
            <a:spLocks noGrp="1"/>
          </p:cNvSpPr>
          <p:nvPr>
            <p:ph type="sldNum" sz="quarter" idx="12"/>
          </p:nvPr>
        </p:nvSpPr>
        <p:spPr/>
        <p:txBody>
          <a:bodyPr/>
          <a:lstStyle/>
          <a:p>
            <a:fld id="{511FE69B-AA37-4200-A095-DC0A7AD29AE3}" type="slidenum">
              <a:rPr lang="de-AT" smtClean="0"/>
              <a:t>‹Nr.›</a:t>
            </a:fld>
            <a:endParaRPr lang="de-AT"/>
          </a:p>
        </p:txBody>
      </p:sp>
    </p:spTree>
    <p:extLst>
      <p:ext uri="{BB962C8B-B14F-4D97-AF65-F5344CB8AC3E}">
        <p14:creationId xmlns:p14="http://schemas.microsoft.com/office/powerpoint/2010/main" val="403787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B30CE0B-D6D5-6AD4-F641-20F59D037666}"/>
              </a:ext>
            </a:extLst>
          </p:cNvPr>
          <p:cNvSpPr>
            <a:spLocks noGrp="1"/>
          </p:cNvSpPr>
          <p:nvPr>
            <p:ph type="dt" sz="half" idx="10"/>
          </p:nvPr>
        </p:nvSpPr>
        <p:spPr/>
        <p:txBody>
          <a:bodyPr/>
          <a:lstStyle/>
          <a:p>
            <a:fld id="{59904808-8FFE-474F-8CAF-9E59895E4B4B}" type="datetimeFigureOut">
              <a:rPr lang="de-AT" smtClean="0"/>
              <a:t>13.09.2022</a:t>
            </a:fld>
            <a:endParaRPr lang="de-AT"/>
          </a:p>
        </p:txBody>
      </p:sp>
      <p:sp>
        <p:nvSpPr>
          <p:cNvPr id="3" name="Fußzeilenplatzhalter 2">
            <a:extLst>
              <a:ext uri="{FF2B5EF4-FFF2-40B4-BE49-F238E27FC236}">
                <a16:creationId xmlns:a16="http://schemas.microsoft.com/office/drawing/2014/main" id="{0ADA30B1-7D8B-41A6-E807-17AF80A8F201}"/>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84F85C52-6F23-486F-1EC4-CB41BE54725D}"/>
              </a:ext>
            </a:extLst>
          </p:cNvPr>
          <p:cNvSpPr>
            <a:spLocks noGrp="1"/>
          </p:cNvSpPr>
          <p:nvPr>
            <p:ph type="sldNum" sz="quarter" idx="12"/>
          </p:nvPr>
        </p:nvSpPr>
        <p:spPr/>
        <p:txBody>
          <a:bodyPr/>
          <a:lstStyle/>
          <a:p>
            <a:fld id="{511FE69B-AA37-4200-A095-DC0A7AD29AE3}" type="slidenum">
              <a:rPr lang="de-AT" smtClean="0"/>
              <a:t>‹Nr.›</a:t>
            </a:fld>
            <a:endParaRPr lang="de-AT"/>
          </a:p>
        </p:txBody>
      </p:sp>
    </p:spTree>
    <p:extLst>
      <p:ext uri="{BB962C8B-B14F-4D97-AF65-F5344CB8AC3E}">
        <p14:creationId xmlns:p14="http://schemas.microsoft.com/office/powerpoint/2010/main" val="1252648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5C5EA7-5454-B5C0-46FA-B78B61DE3EA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0906AD40-2BD0-6D83-CB3D-06ABB62656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DE6BC8F7-0255-C0D6-EC1E-808D4B769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CC52927-E40D-1239-7ADB-5B4C7F92AA68}"/>
              </a:ext>
            </a:extLst>
          </p:cNvPr>
          <p:cNvSpPr>
            <a:spLocks noGrp="1"/>
          </p:cNvSpPr>
          <p:nvPr>
            <p:ph type="dt" sz="half" idx="10"/>
          </p:nvPr>
        </p:nvSpPr>
        <p:spPr/>
        <p:txBody>
          <a:bodyPr/>
          <a:lstStyle/>
          <a:p>
            <a:fld id="{59904808-8FFE-474F-8CAF-9E59895E4B4B}" type="datetimeFigureOut">
              <a:rPr lang="de-AT" smtClean="0"/>
              <a:t>13.09.2022</a:t>
            </a:fld>
            <a:endParaRPr lang="de-AT"/>
          </a:p>
        </p:txBody>
      </p:sp>
      <p:sp>
        <p:nvSpPr>
          <p:cNvPr id="6" name="Fußzeilenplatzhalter 5">
            <a:extLst>
              <a:ext uri="{FF2B5EF4-FFF2-40B4-BE49-F238E27FC236}">
                <a16:creationId xmlns:a16="http://schemas.microsoft.com/office/drawing/2014/main" id="{C6A2AFF7-7630-1218-505A-3A7B012B7F68}"/>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51059F30-A20E-01CD-7196-6393E42ECEA9}"/>
              </a:ext>
            </a:extLst>
          </p:cNvPr>
          <p:cNvSpPr>
            <a:spLocks noGrp="1"/>
          </p:cNvSpPr>
          <p:nvPr>
            <p:ph type="sldNum" sz="quarter" idx="12"/>
          </p:nvPr>
        </p:nvSpPr>
        <p:spPr/>
        <p:txBody>
          <a:bodyPr/>
          <a:lstStyle/>
          <a:p>
            <a:fld id="{511FE69B-AA37-4200-A095-DC0A7AD29AE3}" type="slidenum">
              <a:rPr lang="de-AT" smtClean="0"/>
              <a:t>‹Nr.›</a:t>
            </a:fld>
            <a:endParaRPr lang="de-AT"/>
          </a:p>
        </p:txBody>
      </p:sp>
    </p:spTree>
    <p:extLst>
      <p:ext uri="{BB962C8B-B14F-4D97-AF65-F5344CB8AC3E}">
        <p14:creationId xmlns:p14="http://schemas.microsoft.com/office/powerpoint/2010/main" val="102290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FCCC51-88AC-EEDC-AF88-C6B537532C3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F06B1F35-842F-3186-7787-13D8E33660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5D11ACEF-F6DE-9424-B9BE-DFC62BBF8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F0FC5E7-A4F3-C87D-648E-5D05C4C3E966}"/>
              </a:ext>
            </a:extLst>
          </p:cNvPr>
          <p:cNvSpPr>
            <a:spLocks noGrp="1"/>
          </p:cNvSpPr>
          <p:nvPr>
            <p:ph type="dt" sz="half" idx="10"/>
          </p:nvPr>
        </p:nvSpPr>
        <p:spPr/>
        <p:txBody>
          <a:bodyPr/>
          <a:lstStyle/>
          <a:p>
            <a:fld id="{59904808-8FFE-474F-8CAF-9E59895E4B4B}" type="datetimeFigureOut">
              <a:rPr lang="de-AT" smtClean="0"/>
              <a:t>13.09.2022</a:t>
            </a:fld>
            <a:endParaRPr lang="de-AT"/>
          </a:p>
        </p:txBody>
      </p:sp>
      <p:sp>
        <p:nvSpPr>
          <p:cNvPr id="6" name="Fußzeilenplatzhalter 5">
            <a:extLst>
              <a:ext uri="{FF2B5EF4-FFF2-40B4-BE49-F238E27FC236}">
                <a16:creationId xmlns:a16="http://schemas.microsoft.com/office/drawing/2014/main" id="{CBABCB14-50E3-5A71-FE24-846627B8D82C}"/>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49EA8FDC-C256-39F5-BF94-D44AB2023D27}"/>
              </a:ext>
            </a:extLst>
          </p:cNvPr>
          <p:cNvSpPr>
            <a:spLocks noGrp="1"/>
          </p:cNvSpPr>
          <p:nvPr>
            <p:ph type="sldNum" sz="quarter" idx="12"/>
          </p:nvPr>
        </p:nvSpPr>
        <p:spPr/>
        <p:txBody>
          <a:bodyPr/>
          <a:lstStyle/>
          <a:p>
            <a:fld id="{511FE69B-AA37-4200-A095-DC0A7AD29AE3}" type="slidenum">
              <a:rPr lang="de-AT" smtClean="0"/>
              <a:t>‹Nr.›</a:t>
            </a:fld>
            <a:endParaRPr lang="de-AT"/>
          </a:p>
        </p:txBody>
      </p:sp>
    </p:spTree>
    <p:extLst>
      <p:ext uri="{BB962C8B-B14F-4D97-AF65-F5344CB8AC3E}">
        <p14:creationId xmlns:p14="http://schemas.microsoft.com/office/powerpoint/2010/main" val="2798559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994F779-DF87-3F84-F603-5928AFB7BB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942EF715-2E59-1D9C-293A-950DE896BF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55749C7D-89FE-1A71-D304-FF2D6AA556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904808-8FFE-474F-8CAF-9E59895E4B4B}" type="datetimeFigureOut">
              <a:rPr lang="de-AT" smtClean="0"/>
              <a:t>13.09.2022</a:t>
            </a:fld>
            <a:endParaRPr lang="de-AT"/>
          </a:p>
        </p:txBody>
      </p:sp>
      <p:sp>
        <p:nvSpPr>
          <p:cNvPr id="5" name="Fußzeilenplatzhalter 4">
            <a:extLst>
              <a:ext uri="{FF2B5EF4-FFF2-40B4-BE49-F238E27FC236}">
                <a16:creationId xmlns:a16="http://schemas.microsoft.com/office/drawing/2014/main" id="{F36CC90A-C6E4-7DF8-6E87-AE880DD979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DD6309B7-912A-B32C-EBF6-1273FAEE1E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FE69B-AA37-4200-A095-DC0A7AD29AE3}" type="slidenum">
              <a:rPr lang="de-AT" smtClean="0"/>
              <a:t>‹Nr.›</a:t>
            </a:fld>
            <a:endParaRPr lang="de-AT"/>
          </a:p>
        </p:txBody>
      </p:sp>
    </p:spTree>
    <p:extLst>
      <p:ext uri="{BB962C8B-B14F-4D97-AF65-F5344CB8AC3E}">
        <p14:creationId xmlns:p14="http://schemas.microsoft.com/office/powerpoint/2010/main" val="331117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customXml" Target="../ink/ink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7.xml"/><Relationship Id="rId18" Type="http://schemas.openxmlformats.org/officeDocument/2006/relationships/customXml" Target="../ink/ink9.xml"/><Relationship Id="rId26" Type="http://schemas.openxmlformats.org/officeDocument/2006/relationships/image" Target="../media/image15.png"/><Relationship Id="rId3" Type="http://schemas.openxmlformats.org/officeDocument/2006/relationships/customXml" Target="../ink/ink2.xml"/><Relationship Id="rId21" Type="http://schemas.openxmlformats.org/officeDocument/2006/relationships/image" Target="../media/image13.png"/><Relationship Id="rId7" Type="http://schemas.openxmlformats.org/officeDocument/2006/relationships/customXml" Target="../ink/ink4.xml"/><Relationship Id="rId12" Type="http://schemas.openxmlformats.org/officeDocument/2006/relationships/image" Target="../media/image8.png"/><Relationship Id="rId17" Type="http://schemas.openxmlformats.org/officeDocument/2006/relationships/image" Target="../media/image11.png"/><Relationship Id="rId25" Type="http://schemas.openxmlformats.org/officeDocument/2006/relationships/customXml" Target="../ink/ink13.xml"/><Relationship Id="rId2" Type="http://schemas.openxmlformats.org/officeDocument/2006/relationships/image" Target="../media/image6.png"/><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customXml" Target="../ink/ink6.xml"/><Relationship Id="rId24" Type="http://schemas.openxmlformats.org/officeDocument/2006/relationships/image" Target="../media/image14.png"/><Relationship Id="rId5" Type="http://schemas.openxmlformats.org/officeDocument/2006/relationships/customXml" Target="../ink/ink3.xml"/><Relationship Id="rId15" Type="http://schemas.openxmlformats.org/officeDocument/2006/relationships/image" Target="../media/image10.png"/><Relationship Id="rId23" Type="http://schemas.openxmlformats.org/officeDocument/2006/relationships/customXml" Target="../ink/ink12.xml"/><Relationship Id="rId10" Type="http://schemas.openxmlformats.org/officeDocument/2006/relationships/image" Target="../media/image7.png"/><Relationship Id="rId19" Type="http://schemas.openxmlformats.org/officeDocument/2006/relationships/image" Target="../media/image12.png"/><Relationship Id="rId4" Type="http://schemas.openxmlformats.org/officeDocument/2006/relationships/image" Target="../media/image40.png"/><Relationship Id="rId9" Type="http://schemas.openxmlformats.org/officeDocument/2006/relationships/customXml" Target="../ink/ink5.xml"/><Relationship Id="rId14" Type="http://schemas.openxmlformats.org/officeDocument/2006/relationships/image" Target="../media/image9.png"/><Relationship Id="rId22" Type="http://schemas.openxmlformats.org/officeDocument/2006/relationships/customXml" Target="../ink/ink11.xml"/></Relationships>
</file>

<file path=ppt/slides/_rels/slide8.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customXml" Target="../ink/ink19.xml"/><Relationship Id="rId18" Type="http://schemas.openxmlformats.org/officeDocument/2006/relationships/customXml" Target="../ink/ink23.xml"/><Relationship Id="rId3" Type="http://schemas.openxmlformats.org/officeDocument/2006/relationships/image" Target="../media/image10.png"/><Relationship Id="rId21" Type="http://schemas.openxmlformats.org/officeDocument/2006/relationships/customXml" Target="../ink/ink25.xml"/><Relationship Id="rId7" Type="http://schemas.openxmlformats.org/officeDocument/2006/relationships/image" Target="../media/image17.png"/><Relationship Id="rId12" Type="http://schemas.openxmlformats.org/officeDocument/2006/relationships/customXml" Target="../ink/ink18.xml"/><Relationship Id="rId17" Type="http://schemas.openxmlformats.org/officeDocument/2006/relationships/customXml" Target="../ink/ink22.xml"/><Relationship Id="rId25" Type="http://schemas.openxmlformats.org/officeDocument/2006/relationships/customXml" Target="../ink/ink29.xml"/><Relationship Id="rId2" Type="http://schemas.openxmlformats.org/officeDocument/2006/relationships/image" Target="../media/image16.png"/><Relationship Id="rId16" Type="http://schemas.openxmlformats.org/officeDocument/2006/relationships/customXml" Target="../ink/ink21.xml"/><Relationship Id="rId20" Type="http://schemas.openxmlformats.org/officeDocument/2006/relationships/customXml" Target="../ink/ink24.xml"/><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image" Target="../media/image19.png"/><Relationship Id="rId24" Type="http://schemas.openxmlformats.org/officeDocument/2006/relationships/customXml" Target="../ink/ink28.xml"/><Relationship Id="rId5" Type="http://schemas.openxmlformats.org/officeDocument/2006/relationships/image" Target="../media/image150.png"/><Relationship Id="rId15" Type="http://schemas.openxmlformats.org/officeDocument/2006/relationships/image" Target="../media/image20.png"/><Relationship Id="rId23" Type="http://schemas.openxmlformats.org/officeDocument/2006/relationships/customXml" Target="../ink/ink27.xml"/><Relationship Id="rId10" Type="http://schemas.openxmlformats.org/officeDocument/2006/relationships/customXml" Target="../ink/ink17.xml"/><Relationship Id="rId19" Type="http://schemas.openxmlformats.org/officeDocument/2006/relationships/image" Target="../media/image21.png"/><Relationship Id="rId4" Type="http://schemas.openxmlformats.org/officeDocument/2006/relationships/customXml" Target="../ink/ink14.xml"/><Relationship Id="rId9" Type="http://schemas.openxmlformats.org/officeDocument/2006/relationships/image" Target="../media/image18.png"/><Relationship Id="rId14" Type="http://schemas.openxmlformats.org/officeDocument/2006/relationships/customXml" Target="../ink/ink20.xml"/><Relationship Id="rId22" Type="http://schemas.openxmlformats.org/officeDocument/2006/relationships/customXml" Target="../ink/ink2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A73BD2EC-F297-ECE5-69F8-FDED01249A1E}"/>
              </a:ext>
            </a:extLst>
          </p:cNvPr>
          <p:cNvPicPr>
            <a:picLocks noChangeAspect="1"/>
          </p:cNvPicPr>
          <p:nvPr/>
        </p:nvPicPr>
        <p:blipFill>
          <a:blip r:embed="rId2"/>
          <a:stretch>
            <a:fillRect/>
          </a:stretch>
        </p:blipFill>
        <p:spPr>
          <a:xfrm>
            <a:off x="576262" y="542576"/>
            <a:ext cx="11039475" cy="5772847"/>
          </a:xfrm>
          <a:prstGeom prst="rect">
            <a:avLst/>
          </a:prstGeom>
        </p:spPr>
      </p:pic>
      <p:sp>
        <p:nvSpPr>
          <p:cNvPr id="2" name="Titel 1">
            <a:extLst>
              <a:ext uri="{FF2B5EF4-FFF2-40B4-BE49-F238E27FC236}">
                <a16:creationId xmlns:a16="http://schemas.microsoft.com/office/drawing/2014/main" id="{D5CC02C0-71F7-FD73-AAA8-58B74B7C1251}"/>
              </a:ext>
            </a:extLst>
          </p:cNvPr>
          <p:cNvSpPr>
            <a:spLocks noGrp="1"/>
          </p:cNvSpPr>
          <p:nvPr>
            <p:ph type="ctrTitle"/>
          </p:nvPr>
        </p:nvSpPr>
        <p:spPr>
          <a:xfrm>
            <a:off x="1524000" y="0"/>
            <a:ext cx="9144000" cy="2387600"/>
          </a:xfrm>
          <a:effectLst>
            <a:glow rad="228600">
              <a:schemeClr val="accent2">
                <a:satMod val="175000"/>
                <a:alpha val="40000"/>
              </a:schemeClr>
            </a:glow>
            <a:innerShdw blurRad="114300">
              <a:prstClr val="black"/>
            </a:innerShdw>
          </a:effectLst>
        </p:spPr>
        <p:txBody>
          <a:bodyPr/>
          <a:lstStyle/>
          <a:p>
            <a:r>
              <a:rPr lang="de-DE" dirty="0">
                <a:solidFill>
                  <a:srgbClr val="FFFF00"/>
                </a:solidFill>
                <a:effectLst>
                  <a:glow rad="228600">
                    <a:schemeClr val="accent2">
                      <a:satMod val="175000"/>
                      <a:alpha val="40000"/>
                    </a:schemeClr>
                  </a:glow>
                </a:effectLst>
              </a:rPr>
              <a:t>Digitale Videovermessung im Eis und Stocksport</a:t>
            </a:r>
            <a:endParaRPr lang="de-AT" dirty="0">
              <a:solidFill>
                <a:srgbClr val="FFFF00"/>
              </a:solidFill>
              <a:effectLst>
                <a:glow rad="228600">
                  <a:schemeClr val="accent2">
                    <a:satMod val="175000"/>
                    <a:alpha val="40000"/>
                  </a:schemeClr>
                </a:glow>
              </a:effectLst>
            </a:endParaRPr>
          </a:p>
        </p:txBody>
      </p:sp>
      <p:sp>
        <p:nvSpPr>
          <p:cNvPr id="3" name="Untertitel 2">
            <a:extLst>
              <a:ext uri="{FF2B5EF4-FFF2-40B4-BE49-F238E27FC236}">
                <a16:creationId xmlns:a16="http://schemas.microsoft.com/office/drawing/2014/main" id="{E47807C9-3594-6AED-A7CC-3DBE2EA13365}"/>
              </a:ext>
            </a:extLst>
          </p:cNvPr>
          <p:cNvSpPr>
            <a:spLocks noGrp="1"/>
          </p:cNvSpPr>
          <p:nvPr>
            <p:ph type="subTitle" idx="1"/>
          </p:nvPr>
        </p:nvSpPr>
        <p:spPr>
          <a:xfrm>
            <a:off x="2424114" y="5292781"/>
            <a:ext cx="9144000" cy="1655762"/>
          </a:xfrm>
        </p:spPr>
        <p:txBody>
          <a:bodyPr>
            <a:normAutofit/>
          </a:bodyPr>
          <a:lstStyle/>
          <a:p>
            <a:r>
              <a:rPr lang="de-DE" sz="5400" dirty="0">
                <a:solidFill>
                  <a:srgbClr val="FFFF00"/>
                </a:solidFill>
                <a:effectLst>
                  <a:glow rad="228600">
                    <a:schemeClr val="accent2">
                      <a:satMod val="175000"/>
                      <a:alpha val="40000"/>
                    </a:schemeClr>
                  </a:glow>
                </a:effectLst>
              </a:rPr>
              <a:t>Projekt HTL Steyr</a:t>
            </a:r>
            <a:endParaRPr lang="de-AT" sz="5400" dirty="0">
              <a:solidFill>
                <a:srgbClr val="FFFF00"/>
              </a:solidFill>
              <a:effectLst>
                <a:glow rad="228600">
                  <a:schemeClr val="accent2">
                    <a:satMod val="175000"/>
                    <a:alpha val="40000"/>
                  </a:schemeClr>
                </a:glow>
              </a:effectLst>
            </a:endParaRPr>
          </a:p>
        </p:txBody>
      </p:sp>
      <p:pic>
        <p:nvPicPr>
          <p:cNvPr id="6" name="Grafik 5">
            <a:extLst>
              <a:ext uri="{FF2B5EF4-FFF2-40B4-BE49-F238E27FC236}">
                <a16:creationId xmlns:a16="http://schemas.microsoft.com/office/drawing/2014/main" id="{65E6B1F9-C3AB-A21A-054B-45A7C957E15A}"/>
              </a:ext>
            </a:extLst>
          </p:cNvPr>
          <p:cNvPicPr>
            <a:picLocks noChangeAspect="1"/>
          </p:cNvPicPr>
          <p:nvPr/>
        </p:nvPicPr>
        <p:blipFill>
          <a:blip r:embed="rId3"/>
          <a:stretch>
            <a:fillRect/>
          </a:stretch>
        </p:blipFill>
        <p:spPr>
          <a:xfrm>
            <a:off x="10539415" y="5269830"/>
            <a:ext cx="862012" cy="850832"/>
          </a:xfrm>
          <a:prstGeom prst="rect">
            <a:avLst/>
          </a:prstGeom>
        </p:spPr>
      </p:pic>
      <p:pic>
        <p:nvPicPr>
          <p:cNvPr id="8" name="Grafik 7">
            <a:extLst>
              <a:ext uri="{FF2B5EF4-FFF2-40B4-BE49-F238E27FC236}">
                <a16:creationId xmlns:a16="http://schemas.microsoft.com/office/drawing/2014/main" id="{39489726-1666-CC93-CD26-FB62C6DB9011}"/>
              </a:ext>
            </a:extLst>
          </p:cNvPr>
          <p:cNvPicPr>
            <a:picLocks noChangeAspect="1"/>
          </p:cNvPicPr>
          <p:nvPr/>
        </p:nvPicPr>
        <p:blipFill>
          <a:blip r:embed="rId4"/>
          <a:stretch>
            <a:fillRect/>
          </a:stretch>
        </p:blipFill>
        <p:spPr>
          <a:xfrm>
            <a:off x="790573" y="5287224"/>
            <a:ext cx="2662239" cy="833438"/>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Freihand 8">
                <a:extLst>
                  <a:ext uri="{FF2B5EF4-FFF2-40B4-BE49-F238E27FC236}">
                    <a16:creationId xmlns:a16="http://schemas.microsoft.com/office/drawing/2014/main" id="{BD0E578E-1FF6-0079-4F6F-8906B2FCB32A}"/>
                  </a:ext>
                </a:extLst>
              </p14:cNvPr>
              <p14:cNvContentPartPr/>
              <p14:nvPr/>
            </p14:nvContentPartPr>
            <p14:xfrm>
              <a:off x="6571350" y="2968650"/>
              <a:ext cx="414360" cy="386640"/>
            </p14:xfrm>
          </p:contentPart>
        </mc:Choice>
        <mc:Fallback xmlns="">
          <p:pic>
            <p:nvPicPr>
              <p:cNvPr id="9" name="Freihand 8">
                <a:extLst>
                  <a:ext uri="{FF2B5EF4-FFF2-40B4-BE49-F238E27FC236}">
                    <a16:creationId xmlns:a16="http://schemas.microsoft.com/office/drawing/2014/main" id="{BD0E578E-1FF6-0079-4F6F-8906B2FCB32A}"/>
                  </a:ext>
                </a:extLst>
              </p:cNvPr>
              <p:cNvPicPr/>
              <p:nvPr/>
            </p:nvPicPr>
            <p:blipFill>
              <a:blip r:embed="rId6"/>
              <a:stretch>
                <a:fillRect/>
              </a:stretch>
            </p:blipFill>
            <p:spPr>
              <a:xfrm>
                <a:off x="6535350" y="2932650"/>
                <a:ext cx="486000" cy="458280"/>
              </a:xfrm>
              <a:prstGeom prst="rect">
                <a:avLst/>
              </a:prstGeom>
            </p:spPr>
          </p:pic>
        </mc:Fallback>
      </mc:AlternateContent>
    </p:spTree>
    <p:extLst>
      <p:ext uri="{BB962C8B-B14F-4D97-AF65-F5344CB8AC3E}">
        <p14:creationId xmlns:p14="http://schemas.microsoft.com/office/powerpoint/2010/main" val="1085266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983FEF-A0EA-3B1A-9323-2B07450DF4D3}"/>
              </a:ext>
            </a:extLst>
          </p:cNvPr>
          <p:cNvSpPr>
            <a:spLocks noGrp="1"/>
          </p:cNvSpPr>
          <p:nvPr>
            <p:ph type="title"/>
          </p:nvPr>
        </p:nvSpPr>
        <p:spPr>
          <a:xfrm>
            <a:off x="481013" y="3752849"/>
            <a:ext cx="3290887" cy="2452687"/>
          </a:xfrm>
        </p:spPr>
        <p:txBody>
          <a:bodyPr anchor="ctr">
            <a:normAutofit/>
          </a:bodyPr>
          <a:lstStyle/>
          <a:p>
            <a:r>
              <a:rPr lang="de-DE" sz="3300"/>
              <a:t>Patentrechtliches</a:t>
            </a:r>
            <a:endParaRPr lang="de-AT" sz="3300"/>
          </a:p>
        </p:txBody>
      </p:sp>
      <p:pic>
        <p:nvPicPr>
          <p:cNvPr id="4" name="Grafik 3">
            <a:extLst>
              <a:ext uri="{FF2B5EF4-FFF2-40B4-BE49-F238E27FC236}">
                <a16:creationId xmlns:a16="http://schemas.microsoft.com/office/drawing/2014/main" id="{AB11D154-99C0-6878-8EFD-497A3DB87BFD}"/>
              </a:ext>
            </a:extLst>
          </p:cNvPr>
          <p:cNvPicPr>
            <a:picLocks noChangeAspect="1"/>
          </p:cNvPicPr>
          <p:nvPr/>
        </p:nvPicPr>
        <p:blipFill rotWithShape="1">
          <a:blip r:embed="rId2"/>
          <a:srcRect t="16292" b="25460"/>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Inhaltsplatzhalter 2">
            <a:extLst>
              <a:ext uri="{FF2B5EF4-FFF2-40B4-BE49-F238E27FC236}">
                <a16:creationId xmlns:a16="http://schemas.microsoft.com/office/drawing/2014/main" id="{706C05D3-6B7A-0D44-91B8-C020464EF150}"/>
              </a:ext>
            </a:extLst>
          </p:cNvPr>
          <p:cNvSpPr>
            <a:spLocks noGrp="1"/>
          </p:cNvSpPr>
          <p:nvPr>
            <p:ph idx="1"/>
          </p:nvPr>
        </p:nvSpPr>
        <p:spPr>
          <a:xfrm>
            <a:off x="4223982" y="3752850"/>
            <a:ext cx="7485413" cy="2452687"/>
          </a:xfrm>
        </p:spPr>
        <p:txBody>
          <a:bodyPr anchor="ctr">
            <a:normAutofit/>
          </a:bodyPr>
          <a:lstStyle/>
          <a:p>
            <a:r>
              <a:rPr lang="de-DE" sz="1800" dirty="0"/>
              <a:t>Einreichung von Europa oder Weltpatent</a:t>
            </a:r>
          </a:p>
          <a:p>
            <a:pPr lvl="1"/>
            <a:r>
              <a:rPr lang="de-DE" sz="1800" dirty="0"/>
              <a:t>Es ist das erste System Weltweit, was hier auf den Markt kommen soll</a:t>
            </a:r>
          </a:p>
          <a:p>
            <a:endParaRPr lang="de-DE" sz="1800" dirty="0"/>
          </a:p>
          <a:p>
            <a:pPr lvl="1"/>
            <a:endParaRPr lang="de-DE" sz="1800" dirty="0"/>
          </a:p>
          <a:p>
            <a:endParaRPr lang="de-DE" sz="1800" dirty="0"/>
          </a:p>
        </p:txBody>
      </p:sp>
    </p:spTree>
    <p:extLst>
      <p:ext uri="{BB962C8B-B14F-4D97-AF65-F5344CB8AC3E}">
        <p14:creationId xmlns:p14="http://schemas.microsoft.com/office/powerpoint/2010/main" val="3688627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6D20409F-E08D-CB01-D84D-E7D544E87FD2}"/>
              </a:ext>
            </a:extLst>
          </p:cNvPr>
          <p:cNvPicPr>
            <a:picLocks noChangeAspect="1"/>
          </p:cNvPicPr>
          <p:nvPr/>
        </p:nvPicPr>
        <p:blipFill rotWithShape="1">
          <a:blip r:embed="rId2"/>
          <a:srcRect l="23159" r="3169" b="-1"/>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0BBFE92F-91E4-EBC5-C1F2-299CDAAEFCA4}"/>
              </a:ext>
            </a:extLst>
          </p:cNvPr>
          <p:cNvSpPr>
            <a:spLocks noGrp="1"/>
          </p:cNvSpPr>
          <p:nvPr>
            <p:ph type="title"/>
          </p:nvPr>
        </p:nvSpPr>
        <p:spPr>
          <a:xfrm>
            <a:off x="838200" y="365125"/>
            <a:ext cx="3822189" cy="1899912"/>
          </a:xfrm>
        </p:spPr>
        <p:txBody>
          <a:bodyPr>
            <a:normAutofit/>
          </a:bodyPr>
          <a:lstStyle/>
          <a:p>
            <a:r>
              <a:rPr lang="de-DE" sz="4000" dirty="0"/>
              <a:t>Equipment vorhanden</a:t>
            </a:r>
            <a:endParaRPr lang="de-AT" sz="4000" dirty="0"/>
          </a:p>
        </p:txBody>
      </p:sp>
      <p:sp>
        <p:nvSpPr>
          <p:cNvPr id="3" name="Inhaltsplatzhalter 2">
            <a:extLst>
              <a:ext uri="{FF2B5EF4-FFF2-40B4-BE49-F238E27FC236}">
                <a16:creationId xmlns:a16="http://schemas.microsoft.com/office/drawing/2014/main" id="{401E0523-6754-5D89-148A-AD588F8F63B0}"/>
              </a:ext>
            </a:extLst>
          </p:cNvPr>
          <p:cNvSpPr>
            <a:spLocks noGrp="1"/>
          </p:cNvSpPr>
          <p:nvPr>
            <p:ph idx="1"/>
          </p:nvPr>
        </p:nvSpPr>
        <p:spPr>
          <a:xfrm>
            <a:off x="26806" y="2138926"/>
            <a:ext cx="3822189" cy="3742762"/>
          </a:xfrm>
        </p:spPr>
        <p:txBody>
          <a:bodyPr>
            <a:normAutofit/>
          </a:bodyPr>
          <a:lstStyle/>
          <a:p>
            <a:r>
              <a:rPr lang="de-DE" sz="2000" dirty="0"/>
              <a:t>2 Stück Basler ACE </a:t>
            </a:r>
            <a:r>
              <a:rPr lang="de-DE" sz="2000" dirty="0" err="1"/>
              <a:t>GigE</a:t>
            </a:r>
            <a:r>
              <a:rPr lang="de-DE" sz="2000" dirty="0"/>
              <a:t>-Industriekameras</a:t>
            </a:r>
          </a:p>
          <a:p>
            <a:r>
              <a:rPr lang="de-DE" sz="2000" dirty="0"/>
              <a:t>POE Switch Adapter für Kamerakommunikation</a:t>
            </a:r>
          </a:p>
          <a:p>
            <a:endParaRPr lang="de-DE" sz="2000" dirty="0"/>
          </a:p>
          <a:p>
            <a:r>
              <a:rPr lang="de-AT" sz="2000" dirty="0"/>
              <a:t>Software Eye Vision</a:t>
            </a:r>
          </a:p>
          <a:p>
            <a:r>
              <a:rPr lang="de-AT" sz="2000" dirty="0"/>
              <a:t>Software Basler </a:t>
            </a:r>
            <a:r>
              <a:rPr lang="de-AT" sz="2000" dirty="0" err="1"/>
              <a:t>Phylon</a:t>
            </a:r>
            <a:endParaRPr lang="de-AT" sz="2000" dirty="0"/>
          </a:p>
          <a:p>
            <a:endParaRPr lang="de-AT" sz="2000" dirty="0"/>
          </a:p>
        </p:txBody>
      </p:sp>
    </p:spTree>
    <p:extLst>
      <p:ext uri="{BB962C8B-B14F-4D97-AF65-F5344CB8AC3E}">
        <p14:creationId xmlns:p14="http://schemas.microsoft.com/office/powerpoint/2010/main" val="75426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93444507-D5FC-FB98-F362-2C55A3E09A3C}"/>
              </a:ext>
            </a:extLst>
          </p:cNvPr>
          <p:cNvPicPr>
            <a:picLocks noGrp="1" noChangeAspect="1"/>
          </p:cNvPicPr>
          <p:nvPr>
            <p:ph idx="1"/>
          </p:nvPr>
        </p:nvPicPr>
        <p:blipFill>
          <a:blip r:embed="rId2"/>
          <a:stretch>
            <a:fillRect/>
          </a:stretch>
        </p:blipFill>
        <p:spPr>
          <a:xfrm>
            <a:off x="1219359" y="643466"/>
            <a:ext cx="8015922" cy="5571067"/>
          </a:xfrm>
          <a:prstGeom prst="rect">
            <a:avLst/>
          </a:prstGeom>
        </p:spPr>
      </p:pic>
    </p:spTree>
    <p:extLst>
      <p:ext uri="{BB962C8B-B14F-4D97-AF65-F5344CB8AC3E}">
        <p14:creationId xmlns:p14="http://schemas.microsoft.com/office/powerpoint/2010/main" val="2028807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B34ECB-6115-7D9D-5425-ED1A512E5777}"/>
              </a:ext>
            </a:extLst>
          </p:cNvPr>
          <p:cNvSpPr>
            <a:spLocks noGrp="1"/>
          </p:cNvSpPr>
          <p:nvPr>
            <p:ph type="title"/>
          </p:nvPr>
        </p:nvSpPr>
        <p:spPr/>
        <p:txBody>
          <a:bodyPr/>
          <a:lstStyle/>
          <a:p>
            <a:r>
              <a:rPr lang="de-DE" dirty="0"/>
              <a:t>Softwareausschnitt Eye Vision </a:t>
            </a:r>
            <a:endParaRPr lang="de-AT" dirty="0"/>
          </a:p>
        </p:txBody>
      </p:sp>
      <p:pic>
        <p:nvPicPr>
          <p:cNvPr id="5" name="Inhaltsplatzhalter 4">
            <a:extLst>
              <a:ext uri="{FF2B5EF4-FFF2-40B4-BE49-F238E27FC236}">
                <a16:creationId xmlns:a16="http://schemas.microsoft.com/office/drawing/2014/main" id="{61168B5B-72D4-3A88-50BE-1A2F4F249D1E}"/>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42000"/>
                    </a14:imgEffect>
                  </a14:imgLayer>
                </a14:imgProps>
              </a:ext>
            </a:extLst>
          </a:blip>
          <a:stretch>
            <a:fillRect/>
          </a:stretch>
        </p:blipFill>
        <p:spPr>
          <a:xfrm>
            <a:off x="2106931" y="1857623"/>
            <a:ext cx="8649129" cy="4635252"/>
          </a:xfrm>
        </p:spPr>
      </p:pic>
    </p:spTree>
    <p:extLst>
      <p:ext uri="{BB962C8B-B14F-4D97-AF65-F5344CB8AC3E}">
        <p14:creationId xmlns:p14="http://schemas.microsoft.com/office/powerpoint/2010/main" val="243843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E114895-91F8-AFAB-6FD9-CB3F9FB8CE10}"/>
              </a:ext>
            </a:extLst>
          </p:cNvPr>
          <p:cNvSpPr>
            <a:spLocks noGrp="1"/>
          </p:cNvSpPr>
          <p:nvPr>
            <p:ph type="title"/>
          </p:nvPr>
        </p:nvSpPr>
        <p:spPr>
          <a:xfrm>
            <a:off x="640080" y="325369"/>
            <a:ext cx="4368602" cy="1956841"/>
          </a:xfrm>
        </p:spPr>
        <p:txBody>
          <a:bodyPr anchor="b">
            <a:normAutofit/>
          </a:bodyPr>
          <a:lstStyle/>
          <a:p>
            <a:r>
              <a:rPr lang="de-DE" sz="5400"/>
              <a:t>Was sind die Aufgaben?</a:t>
            </a:r>
            <a:endParaRPr lang="de-AT" sz="54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B857E137-CF54-D4C8-DB46-B3D74B890AF5}"/>
              </a:ext>
            </a:extLst>
          </p:cNvPr>
          <p:cNvSpPr>
            <a:spLocks noGrp="1"/>
          </p:cNvSpPr>
          <p:nvPr>
            <p:ph idx="1"/>
          </p:nvPr>
        </p:nvSpPr>
        <p:spPr>
          <a:xfrm>
            <a:off x="640080" y="2872899"/>
            <a:ext cx="4243589" cy="3320668"/>
          </a:xfrm>
        </p:spPr>
        <p:txBody>
          <a:bodyPr>
            <a:normAutofit/>
          </a:bodyPr>
          <a:lstStyle/>
          <a:p>
            <a:r>
              <a:rPr lang="de-AT" sz="1500" dirty="0">
                <a:effectLst/>
                <a:latin typeface="Calibri" panose="020F0502020204030204" pitchFamily="34" charset="0"/>
                <a:ea typeface="Calibri" panose="020F0502020204030204" pitchFamily="34" charset="0"/>
              </a:rPr>
              <a:t>Entwicklung und Umsetzung eines Video- Messsystems</a:t>
            </a:r>
          </a:p>
          <a:p>
            <a:r>
              <a:rPr lang="de-AT" sz="1500" dirty="0"/>
              <a:t>Erstellung eines Projektplans mit Meilensteinen</a:t>
            </a:r>
          </a:p>
          <a:p>
            <a:r>
              <a:rPr lang="de-AT" sz="1500" dirty="0"/>
              <a:t>Ev. Vorbereitung für Patenteinreichung</a:t>
            </a:r>
          </a:p>
          <a:p>
            <a:r>
              <a:rPr lang="de-AT" sz="1500" dirty="0"/>
              <a:t>Aufbau eines Prototyps in der Halle des ASV-Bewegung Steyr</a:t>
            </a:r>
          </a:p>
          <a:p>
            <a:r>
              <a:rPr lang="de-AT" sz="1500" dirty="0"/>
              <a:t>Verifizierung mittels Prototyps der Ergebnisse</a:t>
            </a:r>
          </a:p>
          <a:p>
            <a:r>
              <a:rPr lang="de-AT" sz="1500" dirty="0"/>
              <a:t>Erstellen einer Software</a:t>
            </a:r>
          </a:p>
          <a:p>
            <a:r>
              <a:rPr lang="de-AT" sz="1500" dirty="0"/>
              <a:t>Programmieren von Bildverarbeitungsfiltern</a:t>
            </a:r>
          </a:p>
          <a:p>
            <a:endParaRPr lang="de-AT" sz="1500" dirty="0"/>
          </a:p>
        </p:txBody>
      </p:sp>
      <p:pic>
        <p:nvPicPr>
          <p:cNvPr id="4" name="Grafik 3">
            <a:extLst>
              <a:ext uri="{FF2B5EF4-FFF2-40B4-BE49-F238E27FC236}">
                <a16:creationId xmlns:a16="http://schemas.microsoft.com/office/drawing/2014/main" id="{CC6EC93F-172A-4AD0-B423-84011E7AA376}"/>
              </a:ext>
            </a:extLst>
          </p:cNvPr>
          <p:cNvPicPr>
            <a:picLocks noChangeAspect="1"/>
          </p:cNvPicPr>
          <p:nvPr/>
        </p:nvPicPr>
        <p:blipFill rotWithShape="1">
          <a:blip r:embed="rId2"/>
          <a:srcRect l="33791" r="1380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532818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fik 5">
            <a:extLst>
              <a:ext uri="{FF2B5EF4-FFF2-40B4-BE49-F238E27FC236}">
                <a16:creationId xmlns:a16="http://schemas.microsoft.com/office/drawing/2014/main" id="{6FE122AE-86A2-1DD7-57D4-D2DD06A0F990}"/>
              </a:ext>
            </a:extLst>
          </p:cNvPr>
          <p:cNvPicPr>
            <a:picLocks noChangeAspect="1"/>
          </p:cNvPicPr>
          <p:nvPr/>
        </p:nvPicPr>
        <p:blipFill rotWithShape="1">
          <a:blip r:embed="rId2"/>
          <a:srcRect t="8894" r="-1" b="18061"/>
          <a:stretch/>
        </p:blipFill>
        <p:spPr>
          <a:xfrm>
            <a:off x="-1" y="10"/>
            <a:ext cx="12228129" cy="4666928"/>
          </a:xfrm>
          <a:prstGeom prst="rect">
            <a:avLst/>
          </a:prstGeom>
        </p:spPr>
      </p:pic>
      <p:grpSp>
        <p:nvGrpSpPr>
          <p:cNvPr id="27" name="Group 26">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2987478"/>
            <a:ext cx="12228128" cy="1828800"/>
            <a:chOff x="-305" y="2987478"/>
            <a:chExt cx="12188952" cy="1828800"/>
          </a:xfrm>
        </p:grpSpPr>
        <p:sp>
          <p:nvSpPr>
            <p:cNvPr id="28" name="Freeform: Shape 27">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31" name="Freeform: Shape 30">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2" name="Titel 1">
            <a:extLst>
              <a:ext uri="{FF2B5EF4-FFF2-40B4-BE49-F238E27FC236}">
                <a16:creationId xmlns:a16="http://schemas.microsoft.com/office/drawing/2014/main" id="{DE114895-91F8-AFAB-6FD9-CB3F9FB8CE10}"/>
              </a:ext>
            </a:extLst>
          </p:cNvPr>
          <p:cNvSpPr>
            <a:spLocks noGrp="1"/>
          </p:cNvSpPr>
          <p:nvPr>
            <p:ph type="title"/>
          </p:nvPr>
        </p:nvSpPr>
        <p:spPr>
          <a:xfrm>
            <a:off x="804672" y="4551037"/>
            <a:ext cx="5021782" cy="1509931"/>
          </a:xfrm>
        </p:spPr>
        <p:txBody>
          <a:bodyPr>
            <a:normAutofit/>
          </a:bodyPr>
          <a:lstStyle/>
          <a:p>
            <a:r>
              <a:rPr lang="de-DE" sz="3600">
                <a:solidFill>
                  <a:schemeClr val="tx2"/>
                </a:solidFill>
              </a:rPr>
              <a:t>Problemstellung</a:t>
            </a:r>
            <a:endParaRPr lang="de-AT" sz="3600">
              <a:solidFill>
                <a:schemeClr val="tx2"/>
              </a:solidFill>
            </a:endParaRPr>
          </a:p>
        </p:txBody>
      </p:sp>
      <p:sp>
        <p:nvSpPr>
          <p:cNvPr id="3" name="Inhaltsplatzhalter 2">
            <a:extLst>
              <a:ext uri="{FF2B5EF4-FFF2-40B4-BE49-F238E27FC236}">
                <a16:creationId xmlns:a16="http://schemas.microsoft.com/office/drawing/2014/main" id="{B857E137-CF54-D4C8-DB46-B3D74B890AF5}"/>
              </a:ext>
            </a:extLst>
          </p:cNvPr>
          <p:cNvSpPr>
            <a:spLocks noGrp="1"/>
          </p:cNvSpPr>
          <p:nvPr>
            <p:ph idx="1"/>
          </p:nvPr>
        </p:nvSpPr>
        <p:spPr>
          <a:xfrm>
            <a:off x="5479647" y="4190620"/>
            <a:ext cx="4926411" cy="2230763"/>
          </a:xfrm>
        </p:spPr>
        <p:txBody>
          <a:bodyPr anchor="ctr">
            <a:normAutofit/>
          </a:bodyPr>
          <a:lstStyle/>
          <a:p>
            <a:pPr marL="0" indent="0">
              <a:buNone/>
            </a:pPr>
            <a:r>
              <a:rPr lang="de-AT" sz="1800" dirty="0">
                <a:solidFill>
                  <a:schemeClr val="tx2"/>
                </a:solidFill>
                <a:effectLst/>
                <a:latin typeface="Calibri" panose="020F0502020204030204" pitchFamily="34" charset="0"/>
                <a:ea typeface="Calibri" panose="020F0502020204030204" pitchFamily="34" charset="0"/>
              </a:rPr>
              <a:t>Es sollte ein elektronisches System gebaut werden, dass die Entfernung (Vogelperspektive) von Stöcken (genormtes Stahlgehäuse mit ca. 25 cm Durchmesser mit Stiel und Kunststofflaufplatte) zur „Daube“ (Gummiring mit ca. 12 cm Durchmesser) messen und das Ergebnis mit Bild und Vermessungsdaten an einer Anzeigentafel anzeigen kann.</a:t>
            </a:r>
          </a:p>
        </p:txBody>
      </p:sp>
    </p:spTree>
    <p:extLst>
      <p:ext uri="{BB962C8B-B14F-4D97-AF65-F5344CB8AC3E}">
        <p14:creationId xmlns:p14="http://schemas.microsoft.com/office/powerpoint/2010/main" val="243844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E114895-91F8-AFAB-6FD9-CB3F9FB8CE10}"/>
              </a:ext>
            </a:extLst>
          </p:cNvPr>
          <p:cNvSpPr>
            <a:spLocks noGrp="1"/>
          </p:cNvSpPr>
          <p:nvPr>
            <p:ph type="title"/>
          </p:nvPr>
        </p:nvSpPr>
        <p:spPr>
          <a:xfrm>
            <a:off x="8006085" y="1129084"/>
            <a:ext cx="3689091" cy="1960157"/>
          </a:xfrm>
        </p:spPr>
        <p:txBody>
          <a:bodyPr>
            <a:normAutofit/>
          </a:bodyPr>
          <a:lstStyle/>
          <a:p>
            <a:r>
              <a:rPr lang="de-DE" sz="4000"/>
              <a:t>Optionale Aufgaben</a:t>
            </a:r>
            <a:endParaRPr lang="de-AT" sz="4000"/>
          </a:p>
        </p:txBody>
      </p:sp>
      <p:pic>
        <p:nvPicPr>
          <p:cNvPr id="4" name="Grafik 3">
            <a:extLst>
              <a:ext uri="{FF2B5EF4-FFF2-40B4-BE49-F238E27FC236}">
                <a16:creationId xmlns:a16="http://schemas.microsoft.com/office/drawing/2014/main" id="{C052916B-4226-0EC5-A546-87EE15E27CF8}"/>
              </a:ext>
            </a:extLst>
          </p:cNvPr>
          <p:cNvPicPr>
            <a:picLocks noChangeAspect="1"/>
          </p:cNvPicPr>
          <p:nvPr/>
        </p:nvPicPr>
        <p:blipFill rotWithShape="1">
          <a:blip r:embed="rId2"/>
          <a:srcRect l="30495" r="10505" b="-1"/>
          <a:stretch/>
        </p:blipFill>
        <p:spPr>
          <a:xfrm>
            <a:off x="20" y="10"/>
            <a:ext cx="7743929" cy="6857990"/>
          </a:xfrm>
          <a:custGeom>
            <a:avLst/>
            <a:gdLst/>
            <a:ahLst/>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p:spPr>
      </p:pic>
      <p:sp>
        <p:nvSpPr>
          <p:cNvPr id="3" name="Inhaltsplatzhalter 2">
            <a:extLst>
              <a:ext uri="{FF2B5EF4-FFF2-40B4-BE49-F238E27FC236}">
                <a16:creationId xmlns:a16="http://schemas.microsoft.com/office/drawing/2014/main" id="{B857E137-CF54-D4C8-DB46-B3D74B890AF5}"/>
              </a:ext>
            </a:extLst>
          </p:cNvPr>
          <p:cNvSpPr>
            <a:spLocks noGrp="1"/>
          </p:cNvSpPr>
          <p:nvPr>
            <p:ph idx="1"/>
          </p:nvPr>
        </p:nvSpPr>
        <p:spPr>
          <a:xfrm>
            <a:off x="8006085" y="3236181"/>
            <a:ext cx="3689091" cy="2195515"/>
          </a:xfrm>
        </p:spPr>
        <p:txBody>
          <a:bodyPr>
            <a:normAutofit/>
          </a:bodyPr>
          <a:lstStyle/>
          <a:p>
            <a:r>
              <a:rPr lang="de-AT" sz="2000">
                <a:latin typeface="Calibri" panose="020F0502020204030204" pitchFamily="34" charset="0"/>
                <a:ea typeface="Calibri" panose="020F0502020204030204" pitchFamily="34" charset="0"/>
              </a:rPr>
              <a:t>Erstellen und Antragseinreichung für ein Europa oder Weltpatent.</a:t>
            </a:r>
          </a:p>
          <a:p>
            <a:r>
              <a:rPr lang="de-AT" sz="2000">
                <a:effectLst/>
                <a:latin typeface="Calibri" panose="020F0502020204030204" pitchFamily="34" charset="0"/>
                <a:ea typeface="Calibri" panose="020F0502020204030204" pitchFamily="34" charset="0"/>
              </a:rPr>
              <a:t>Entwicklung eines Indoor GPS-System und Einbindung in das Kamerasystem. (Optional)</a:t>
            </a:r>
            <a:br>
              <a:rPr lang="de-AT" sz="2000">
                <a:effectLst/>
                <a:latin typeface="Calibri" panose="020F0502020204030204" pitchFamily="34" charset="0"/>
                <a:ea typeface="Calibri" panose="020F0502020204030204" pitchFamily="34" charset="0"/>
              </a:rPr>
            </a:br>
            <a:endParaRPr lang="de-AT" sz="2000"/>
          </a:p>
        </p:txBody>
      </p:sp>
    </p:spTree>
    <p:extLst>
      <p:ext uri="{BB962C8B-B14F-4D97-AF65-F5344CB8AC3E}">
        <p14:creationId xmlns:p14="http://schemas.microsoft.com/office/powerpoint/2010/main" val="2445276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8483A3-90E1-F676-B048-82B2DA78DC6B}"/>
              </a:ext>
            </a:extLst>
          </p:cNvPr>
          <p:cNvSpPr>
            <a:spLocks noGrp="1"/>
          </p:cNvSpPr>
          <p:nvPr>
            <p:ph type="title"/>
          </p:nvPr>
        </p:nvSpPr>
        <p:spPr/>
        <p:txBody>
          <a:bodyPr/>
          <a:lstStyle/>
          <a:p>
            <a:r>
              <a:rPr lang="de-DE" dirty="0"/>
              <a:t>Spielgeräte und Equipment </a:t>
            </a:r>
            <a:endParaRPr lang="de-AT" dirty="0"/>
          </a:p>
        </p:txBody>
      </p:sp>
      <p:pic>
        <p:nvPicPr>
          <p:cNvPr id="5" name="Inhaltsplatzhalter 4">
            <a:extLst>
              <a:ext uri="{FF2B5EF4-FFF2-40B4-BE49-F238E27FC236}">
                <a16:creationId xmlns:a16="http://schemas.microsoft.com/office/drawing/2014/main" id="{18ED6764-4E89-2BE3-5E2F-9633022D7179}"/>
              </a:ext>
            </a:extLst>
          </p:cNvPr>
          <p:cNvPicPr>
            <a:picLocks noGrp="1" noChangeAspect="1"/>
          </p:cNvPicPr>
          <p:nvPr>
            <p:ph idx="1"/>
          </p:nvPr>
        </p:nvPicPr>
        <p:blipFill>
          <a:blip r:embed="rId2"/>
          <a:stretch>
            <a:fillRect/>
          </a:stretch>
        </p:blipFill>
        <p:spPr>
          <a:xfrm>
            <a:off x="4018271" y="1825625"/>
            <a:ext cx="4155457" cy="4351338"/>
          </a:xfrm>
        </p:spPr>
      </p:pic>
      <p:sp>
        <p:nvSpPr>
          <p:cNvPr id="6" name="Textfeld 5">
            <a:extLst>
              <a:ext uri="{FF2B5EF4-FFF2-40B4-BE49-F238E27FC236}">
                <a16:creationId xmlns:a16="http://schemas.microsoft.com/office/drawing/2014/main" id="{6389BBAB-8551-19E2-B259-5985711A34B7}"/>
              </a:ext>
            </a:extLst>
          </p:cNvPr>
          <p:cNvSpPr txBox="1"/>
          <p:nvPr/>
        </p:nvSpPr>
        <p:spPr>
          <a:xfrm>
            <a:off x="921356" y="4973099"/>
            <a:ext cx="1271502" cy="584775"/>
          </a:xfrm>
          <a:prstGeom prst="rect">
            <a:avLst/>
          </a:prstGeom>
          <a:noFill/>
        </p:spPr>
        <p:txBody>
          <a:bodyPr wrap="none" rtlCol="0">
            <a:spAutoFit/>
          </a:bodyPr>
          <a:lstStyle/>
          <a:p>
            <a:r>
              <a:rPr lang="de-DE" sz="3200" dirty="0"/>
              <a:t>Daube</a:t>
            </a:r>
          </a:p>
        </p:txBody>
      </p:sp>
      <p:sp>
        <p:nvSpPr>
          <p:cNvPr id="7" name="Textfeld 6">
            <a:extLst>
              <a:ext uri="{FF2B5EF4-FFF2-40B4-BE49-F238E27FC236}">
                <a16:creationId xmlns:a16="http://schemas.microsoft.com/office/drawing/2014/main" id="{18AFBC36-E66C-5516-0CF4-2B8529ED48F4}"/>
              </a:ext>
            </a:extLst>
          </p:cNvPr>
          <p:cNvSpPr txBox="1"/>
          <p:nvPr/>
        </p:nvSpPr>
        <p:spPr>
          <a:xfrm>
            <a:off x="9278534" y="4909776"/>
            <a:ext cx="2176943" cy="584775"/>
          </a:xfrm>
          <a:prstGeom prst="rect">
            <a:avLst/>
          </a:prstGeom>
          <a:noFill/>
        </p:spPr>
        <p:txBody>
          <a:bodyPr wrap="none" rtlCol="0">
            <a:spAutoFit/>
          </a:bodyPr>
          <a:lstStyle/>
          <a:p>
            <a:r>
              <a:rPr lang="de-DE" sz="3200" dirty="0"/>
              <a:t>Stockkörper</a:t>
            </a:r>
          </a:p>
        </p:txBody>
      </p:sp>
      <p:sp>
        <p:nvSpPr>
          <p:cNvPr id="8" name="Textfeld 7">
            <a:extLst>
              <a:ext uri="{FF2B5EF4-FFF2-40B4-BE49-F238E27FC236}">
                <a16:creationId xmlns:a16="http://schemas.microsoft.com/office/drawing/2014/main" id="{FD9AFF41-1AB9-35DA-43DD-FE78C2A0F136}"/>
              </a:ext>
            </a:extLst>
          </p:cNvPr>
          <p:cNvSpPr txBox="1"/>
          <p:nvPr/>
        </p:nvSpPr>
        <p:spPr>
          <a:xfrm>
            <a:off x="9278534" y="2844225"/>
            <a:ext cx="2272930" cy="584775"/>
          </a:xfrm>
          <a:prstGeom prst="rect">
            <a:avLst/>
          </a:prstGeom>
          <a:noFill/>
        </p:spPr>
        <p:txBody>
          <a:bodyPr wrap="none" rtlCol="0">
            <a:spAutoFit/>
          </a:bodyPr>
          <a:lstStyle/>
          <a:p>
            <a:r>
              <a:rPr lang="de-DE" sz="3200" dirty="0"/>
              <a:t>Stockplatten</a:t>
            </a:r>
          </a:p>
        </p:txBody>
      </p:sp>
      <p:sp>
        <p:nvSpPr>
          <p:cNvPr id="9" name="Textfeld 8">
            <a:extLst>
              <a:ext uri="{FF2B5EF4-FFF2-40B4-BE49-F238E27FC236}">
                <a16:creationId xmlns:a16="http://schemas.microsoft.com/office/drawing/2014/main" id="{6C0DA855-1D22-DDD4-08F8-CAC7AF24610F}"/>
              </a:ext>
            </a:extLst>
          </p:cNvPr>
          <p:cNvSpPr txBox="1"/>
          <p:nvPr/>
        </p:nvSpPr>
        <p:spPr>
          <a:xfrm>
            <a:off x="921356" y="2877362"/>
            <a:ext cx="904415" cy="584775"/>
          </a:xfrm>
          <a:prstGeom prst="rect">
            <a:avLst/>
          </a:prstGeom>
          <a:noFill/>
        </p:spPr>
        <p:txBody>
          <a:bodyPr wrap="none" rtlCol="0">
            <a:spAutoFit/>
          </a:bodyPr>
          <a:lstStyle/>
          <a:p>
            <a:r>
              <a:rPr lang="de-DE" sz="3200" dirty="0"/>
              <a:t>Stiel</a:t>
            </a:r>
            <a:endParaRPr lang="de-DE" dirty="0"/>
          </a:p>
        </p:txBody>
      </p:sp>
      <p:sp>
        <p:nvSpPr>
          <p:cNvPr id="10" name="Pfeil: nach rechts 9">
            <a:extLst>
              <a:ext uri="{FF2B5EF4-FFF2-40B4-BE49-F238E27FC236}">
                <a16:creationId xmlns:a16="http://schemas.microsoft.com/office/drawing/2014/main" id="{BC335903-46CC-28B9-E7C4-B25B6DE65483}"/>
              </a:ext>
            </a:extLst>
          </p:cNvPr>
          <p:cNvSpPr/>
          <p:nvPr/>
        </p:nvSpPr>
        <p:spPr>
          <a:xfrm>
            <a:off x="2443578" y="5125219"/>
            <a:ext cx="164055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Pfeil: nach rechts 10">
            <a:extLst>
              <a:ext uri="{FF2B5EF4-FFF2-40B4-BE49-F238E27FC236}">
                <a16:creationId xmlns:a16="http://schemas.microsoft.com/office/drawing/2014/main" id="{5447FD5E-E9A3-BDF6-D141-39F7FF7547C8}"/>
              </a:ext>
            </a:extLst>
          </p:cNvPr>
          <p:cNvSpPr/>
          <p:nvPr/>
        </p:nvSpPr>
        <p:spPr>
          <a:xfrm rot="10800000">
            <a:off x="7961361" y="5018145"/>
            <a:ext cx="1297545"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Pfeil: nach rechts 11">
            <a:extLst>
              <a:ext uri="{FF2B5EF4-FFF2-40B4-BE49-F238E27FC236}">
                <a16:creationId xmlns:a16="http://schemas.microsoft.com/office/drawing/2014/main" id="{C577BDA9-8498-19D4-A8E7-475E317854EC}"/>
              </a:ext>
            </a:extLst>
          </p:cNvPr>
          <p:cNvSpPr/>
          <p:nvPr/>
        </p:nvSpPr>
        <p:spPr>
          <a:xfrm>
            <a:off x="2443579" y="2985084"/>
            <a:ext cx="386832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Pfeil: nach rechts 12">
            <a:extLst>
              <a:ext uri="{FF2B5EF4-FFF2-40B4-BE49-F238E27FC236}">
                <a16:creationId xmlns:a16="http://schemas.microsoft.com/office/drawing/2014/main" id="{18D5DC26-DD44-6EB4-CB4E-2786857AF5F9}"/>
              </a:ext>
            </a:extLst>
          </p:cNvPr>
          <p:cNvSpPr/>
          <p:nvPr/>
        </p:nvSpPr>
        <p:spPr>
          <a:xfrm rot="10800000">
            <a:off x="7961360" y="2985084"/>
            <a:ext cx="1297545"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14" name="Grafik 13">
            <a:extLst>
              <a:ext uri="{FF2B5EF4-FFF2-40B4-BE49-F238E27FC236}">
                <a16:creationId xmlns:a16="http://schemas.microsoft.com/office/drawing/2014/main" id="{5764A0FC-6BE4-A28A-CA9F-931BB7768859}"/>
              </a:ext>
            </a:extLst>
          </p:cNvPr>
          <p:cNvPicPr>
            <a:picLocks noChangeAspect="1"/>
          </p:cNvPicPr>
          <p:nvPr/>
        </p:nvPicPr>
        <p:blipFill>
          <a:blip r:embed="rId3"/>
          <a:stretch>
            <a:fillRect/>
          </a:stretch>
        </p:blipFill>
        <p:spPr>
          <a:xfrm>
            <a:off x="9499600" y="542576"/>
            <a:ext cx="2116137" cy="1106587"/>
          </a:xfrm>
          <a:prstGeom prst="rect">
            <a:avLst/>
          </a:prstGeom>
        </p:spPr>
      </p:pic>
    </p:spTree>
    <p:extLst>
      <p:ext uri="{BB962C8B-B14F-4D97-AF65-F5344CB8AC3E}">
        <p14:creationId xmlns:p14="http://schemas.microsoft.com/office/powerpoint/2010/main" val="777486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6D63BBF5-E23D-09D3-07AA-CFF3946DBF15}"/>
              </a:ext>
            </a:extLst>
          </p:cNvPr>
          <p:cNvPicPr>
            <a:picLocks noChangeAspect="1"/>
          </p:cNvPicPr>
          <p:nvPr/>
        </p:nvPicPr>
        <p:blipFill rotWithShape="1">
          <a:blip r:embed="rId2">
            <a:alphaModFix amt="35000"/>
          </a:blip>
          <a:srcRect l="7111" r="-1" b="-1"/>
          <a:stretch/>
        </p:blipFill>
        <p:spPr>
          <a:xfrm>
            <a:off x="20" y="1"/>
            <a:ext cx="12191980" cy="6857999"/>
          </a:xfrm>
          <a:prstGeom prst="rect">
            <a:avLst/>
          </a:prstGeom>
        </p:spPr>
      </p:pic>
      <p:sp>
        <p:nvSpPr>
          <p:cNvPr id="2" name="Titel 1">
            <a:extLst>
              <a:ext uri="{FF2B5EF4-FFF2-40B4-BE49-F238E27FC236}">
                <a16:creationId xmlns:a16="http://schemas.microsoft.com/office/drawing/2014/main" id="{C1CB4069-61C5-EE1B-9C35-5110DEDFD965}"/>
              </a:ext>
            </a:extLst>
          </p:cNvPr>
          <p:cNvSpPr>
            <a:spLocks noGrp="1"/>
          </p:cNvSpPr>
          <p:nvPr>
            <p:ph type="title"/>
          </p:nvPr>
        </p:nvSpPr>
        <p:spPr>
          <a:xfrm>
            <a:off x="838201" y="1065862"/>
            <a:ext cx="3313164" cy="4726276"/>
          </a:xfrm>
        </p:spPr>
        <p:txBody>
          <a:bodyPr>
            <a:normAutofit/>
          </a:bodyPr>
          <a:lstStyle/>
          <a:p>
            <a:pPr algn="r"/>
            <a:r>
              <a:rPr lang="de-DE" sz="4000">
                <a:solidFill>
                  <a:srgbClr val="FFFFFF"/>
                </a:solidFill>
              </a:rPr>
              <a:t>Spiel und Spielfeld</a:t>
            </a:r>
            <a:endParaRPr lang="de-AT" sz="4000">
              <a:solidFill>
                <a:srgbClr val="FFFFFF"/>
              </a:solidFill>
            </a:endParaRP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3FDA3385-C301-9A2D-F3BF-6F37B8693306}"/>
              </a:ext>
            </a:extLst>
          </p:cNvPr>
          <p:cNvSpPr>
            <a:spLocks noGrp="1"/>
          </p:cNvSpPr>
          <p:nvPr>
            <p:ph idx="1"/>
          </p:nvPr>
        </p:nvSpPr>
        <p:spPr>
          <a:xfrm>
            <a:off x="5155379" y="1065862"/>
            <a:ext cx="5744685" cy="4726276"/>
          </a:xfrm>
        </p:spPr>
        <p:txBody>
          <a:bodyPr anchor="ctr">
            <a:normAutofit/>
          </a:bodyPr>
          <a:lstStyle/>
          <a:p>
            <a:r>
              <a:rPr lang="de-AT" sz="1300">
                <a:solidFill>
                  <a:srgbClr val="FFFFFF"/>
                </a:solidFill>
                <a:effectLst/>
                <a:latin typeface="Calibri" panose="020F0502020204030204" pitchFamily="34" charset="0"/>
                <a:ea typeface="Calibri" panose="020F0502020204030204" pitchFamily="34" charset="0"/>
              </a:rPr>
              <a:t>Das Spielfeld ist ca. 30 m lang und 3 m breit. Und hat Asphaltboden. In unserem Fall ist das Spielfeld überdacht. (Halle)</a:t>
            </a:r>
            <a:br>
              <a:rPr lang="de-AT" sz="1300">
                <a:solidFill>
                  <a:srgbClr val="FFFFFF"/>
                </a:solidFill>
                <a:effectLst/>
                <a:latin typeface="Calibri" panose="020F0502020204030204" pitchFamily="34" charset="0"/>
                <a:ea typeface="Calibri" panose="020F0502020204030204" pitchFamily="34" charset="0"/>
              </a:rPr>
            </a:br>
            <a:endParaRPr lang="de-AT" sz="1300">
              <a:solidFill>
                <a:srgbClr val="FFFFFF"/>
              </a:solidFill>
              <a:effectLst/>
              <a:latin typeface="Calibri" panose="020F0502020204030204" pitchFamily="34" charset="0"/>
              <a:ea typeface="Calibri" panose="020F0502020204030204" pitchFamily="34" charset="0"/>
            </a:endParaRPr>
          </a:p>
          <a:p>
            <a:r>
              <a:rPr lang="de-AT" sz="1300">
                <a:solidFill>
                  <a:srgbClr val="FFFFFF"/>
                </a:solidFill>
                <a:effectLst/>
                <a:latin typeface="Calibri" panose="020F0502020204030204" pitchFamily="34" charset="0"/>
                <a:ea typeface="Calibri" panose="020F0502020204030204" pitchFamily="34" charset="0"/>
              </a:rPr>
              <a:t>In diesem Spielfeld ist jeweils am Ende ein Rechteck mit 3 x 6 m mit Linien markiert. </a:t>
            </a:r>
            <a:br>
              <a:rPr lang="de-AT" sz="1300">
                <a:solidFill>
                  <a:srgbClr val="FFFFFF"/>
                </a:solidFill>
                <a:effectLst/>
                <a:latin typeface="Calibri" panose="020F0502020204030204" pitchFamily="34" charset="0"/>
                <a:ea typeface="Calibri" panose="020F0502020204030204" pitchFamily="34" charset="0"/>
              </a:rPr>
            </a:br>
            <a:r>
              <a:rPr lang="de-AT" sz="1300">
                <a:solidFill>
                  <a:srgbClr val="FFFFFF"/>
                </a:solidFill>
                <a:effectLst/>
                <a:latin typeface="Calibri" panose="020F0502020204030204" pitchFamily="34" charset="0"/>
                <a:ea typeface="Calibri" panose="020F0502020204030204" pitchFamily="34" charset="0"/>
              </a:rPr>
              <a:t>Dieses Rechteck wird „Kastl“ genannt.</a:t>
            </a:r>
            <a:br>
              <a:rPr lang="de-AT" sz="1300">
                <a:solidFill>
                  <a:srgbClr val="FFFFFF"/>
                </a:solidFill>
                <a:effectLst/>
                <a:latin typeface="Calibri" panose="020F0502020204030204" pitchFamily="34" charset="0"/>
                <a:ea typeface="Calibri" panose="020F0502020204030204" pitchFamily="34" charset="0"/>
              </a:rPr>
            </a:br>
            <a:r>
              <a:rPr lang="de-AT" sz="1300">
                <a:solidFill>
                  <a:srgbClr val="FFFFFF"/>
                </a:solidFill>
                <a:effectLst/>
                <a:latin typeface="Calibri" panose="020F0502020204030204" pitchFamily="34" charset="0"/>
                <a:ea typeface="Calibri" panose="020F0502020204030204" pitchFamily="34" charset="0"/>
              </a:rPr>
              <a:t>In der Mitte des „Kastls“ ist eine Markierung, an der zu Anfang die Daube zu liegen hat.</a:t>
            </a:r>
          </a:p>
          <a:p>
            <a:r>
              <a:rPr lang="de-AT" sz="1300">
                <a:solidFill>
                  <a:srgbClr val="FFFFFF"/>
                </a:solidFill>
                <a:effectLst/>
                <a:latin typeface="Calibri" panose="020F0502020204030204" pitchFamily="34" charset="0"/>
                <a:ea typeface="Calibri" panose="020F0502020204030204" pitchFamily="34" charset="0"/>
              </a:rPr>
              <a:t>Jeder Spieler einer Mannschaft (4 Mann) versucht, durch dosiertes anschieben, seinen Stock, von der Abspielstelle im jeweils gegenüberliegenden „Kastl“, möglichst nahe zur Daube zu bringen, wobei auch Stöcke des Gegners, durch kräftiges anstoßen, aus dem Rechteck katapultiert und damit ungültig werden.</a:t>
            </a:r>
            <a:br>
              <a:rPr lang="de-AT" sz="1300">
                <a:solidFill>
                  <a:srgbClr val="FFFFFF"/>
                </a:solidFill>
                <a:effectLst/>
                <a:latin typeface="Calibri" panose="020F0502020204030204" pitchFamily="34" charset="0"/>
                <a:ea typeface="Calibri" panose="020F0502020204030204" pitchFamily="34" charset="0"/>
              </a:rPr>
            </a:br>
            <a:endParaRPr lang="de-AT" sz="1300">
              <a:solidFill>
                <a:srgbClr val="FFFFFF"/>
              </a:solidFill>
              <a:effectLst/>
              <a:latin typeface="Calibri" panose="020F0502020204030204" pitchFamily="34" charset="0"/>
              <a:ea typeface="Calibri" panose="020F0502020204030204" pitchFamily="34" charset="0"/>
            </a:endParaRPr>
          </a:p>
          <a:p>
            <a:r>
              <a:rPr lang="de-AT" sz="1300">
                <a:solidFill>
                  <a:srgbClr val="FFFFFF"/>
                </a:solidFill>
                <a:effectLst/>
                <a:latin typeface="Calibri" panose="020F0502020204030204" pitchFamily="34" charset="0"/>
                <a:ea typeface="Calibri" panose="020F0502020204030204" pitchFamily="34" charset="0"/>
              </a:rPr>
              <a:t>Wird die Daube aus dem Kastl gestoßen, wird </a:t>
            </a:r>
            <a:r>
              <a:rPr lang="de-AT" sz="1300">
                <a:solidFill>
                  <a:srgbClr val="FFFFFF"/>
                </a:solidFill>
                <a:latin typeface="Calibri" panose="020F0502020204030204" pitchFamily="34" charset="0"/>
                <a:ea typeface="Calibri" panose="020F0502020204030204" pitchFamily="34" charset="0"/>
              </a:rPr>
              <a:t>diese</a:t>
            </a:r>
            <a:r>
              <a:rPr lang="de-AT" sz="1300">
                <a:solidFill>
                  <a:srgbClr val="FFFFFF"/>
                </a:solidFill>
                <a:effectLst/>
                <a:latin typeface="Calibri" panose="020F0502020204030204" pitchFamily="34" charset="0"/>
                <a:ea typeface="Calibri" panose="020F0502020204030204" pitchFamily="34" charset="0"/>
              </a:rPr>
              <a:t> wieder auf die Markierung (Mitte) gelegt.</a:t>
            </a:r>
            <a:br>
              <a:rPr lang="de-AT" sz="1300">
                <a:solidFill>
                  <a:srgbClr val="FFFFFF"/>
                </a:solidFill>
                <a:effectLst/>
                <a:latin typeface="Calibri" panose="020F0502020204030204" pitchFamily="34" charset="0"/>
                <a:ea typeface="Calibri" panose="020F0502020204030204" pitchFamily="34" charset="0"/>
              </a:rPr>
            </a:br>
            <a:endParaRPr lang="de-AT" sz="1300">
              <a:solidFill>
                <a:srgbClr val="FFFFFF"/>
              </a:solidFill>
              <a:effectLst/>
              <a:latin typeface="Calibri" panose="020F0502020204030204" pitchFamily="34" charset="0"/>
              <a:ea typeface="Calibri" panose="020F0502020204030204" pitchFamily="34" charset="0"/>
            </a:endParaRPr>
          </a:p>
          <a:p>
            <a:r>
              <a:rPr lang="de-AT" sz="1300">
                <a:solidFill>
                  <a:srgbClr val="FFFFFF"/>
                </a:solidFill>
                <a:effectLst/>
                <a:latin typeface="Calibri" panose="020F0502020204030204" pitchFamily="34" charset="0"/>
                <a:ea typeface="Calibri" panose="020F0502020204030204" pitchFamily="34" charset="0"/>
              </a:rPr>
              <a:t>Welche Mannschaft am Ende einen oder mehrere Stöcke am nächsten zu Daube liegen hat, hat einen Durchgang (Kehre) mit einer entsprechenden Punktzahl gewonnen.</a:t>
            </a:r>
            <a:br>
              <a:rPr lang="de-AT" sz="1300">
                <a:solidFill>
                  <a:srgbClr val="FFFFFF"/>
                </a:solidFill>
                <a:effectLst/>
                <a:latin typeface="Calibri" panose="020F0502020204030204" pitchFamily="34" charset="0"/>
                <a:ea typeface="Calibri" panose="020F0502020204030204" pitchFamily="34" charset="0"/>
              </a:rPr>
            </a:br>
            <a:r>
              <a:rPr lang="de-AT" sz="1300">
                <a:solidFill>
                  <a:srgbClr val="FFFFFF"/>
                </a:solidFill>
                <a:effectLst/>
                <a:latin typeface="Calibri" panose="020F0502020204030204" pitchFamily="34" charset="0"/>
                <a:ea typeface="Calibri" panose="020F0502020204030204" pitchFamily="34" charset="0"/>
              </a:rPr>
              <a:t>6 Durchgänge (jeweils 3 hin und 3 zurück) sind ein Spiel.</a:t>
            </a:r>
            <a:br>
              <a:rPr lang="de-AT" sz="1300">
                <a:solidFill>
                  <a:srgbClr val="FFFFFF"/>
                </a:solidFill>
                <a:effectLst/>
                <a:latin typeface="Calibri" panose="020F0502020204030204" pitchFamily="34" charset="0"/>
                <a:ea typeface="Calibri" panose="020F0502020204030204" pitchFamily="34" charset="0"/>
              </a:rPr>
            </a:br>
            <a:endParaRPr lang="de-AT" sz="1300">
              <a:solidFill>
                <a:srgbClr val="FFFFFF"/>
              </a:solidFill>
            </a:endParaRPr>
          </a:p>
        </p:txBody>
      </p:sp>
    </p:spTree>
    <p:extLst>
      <p:ext uri="{BB962C8B-B14F-4D97-AF65-F5344CB8AC3E}">
        <p14:creationId xmlns:p14="http://schemas.microsoft.com/office/powerpoint/2010/main" val="212598586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E604C4-7A2B-2A0E-5C0D-E3D18E301AF6}"/>
              </a:ext>
            </a:extLst>
          </p:cNvPr>
          <p:cNvSpPr>
            <a:spLocks noGrp="1"/>
          </p:cNvSpPr>
          <p:nvPr>
            <p:ph type="title"/>
          </p:nvPr>
        </p:nvSpPr>
        <p:spPr/>
        <p:txBody>
          <a:bodyPr/>
          <a:lstStyle/>
          <a:p>
            <a:r>
              <a:rPr lang="de-DE" dirty="0"/>
              <a:t>Die Bahn und Zielfelder</a:t>
            </a:r>
            <a:endParaRPr lang="de-AT" dirty="0"/>
          </a:p>
        </p:txBody>
      </p:sp>
      <p:pic>
        <p:nvPicPr>
          <p:cNvPr id="5" name="Inhaltsplatzhalter 4">
            <a:extLst>
              <a:ext uri="{FF2B5EF4-FFF2-40B4-BE49-F238E27FC236}">
                <a16:creationId xmlns:a16="http://schemas.microsoft.com/office/drawing/2014/main" id="{0153059F-11F1-F11D-9EBF-93C6F20FD0E8}"/>
              </a:ext>
            </a:extLst>
          </p:cNvPr>
          <p:cNvPicPr>
            <a:picLocks noGrp="1" noChangeAspect="1"/>
          </p:cNvPicPr>
          <p:nvPr>
            <p:ph idx="1"/>
          </p:nvPr>
        </p:nvPicPr>
        <p:blipFill>
          <a:blip r:embed="rId2"/>
          <a:stretch>
            <a:fillRect/>
          </a:stretch>
        </p:blipFill>
        <p:spPr>
          <a:xfrm>
            <a:off x="838200" y="3310488"/>
            <a:ext cx="10515600" cy="1381611"/>
          </a:xfrm>
        </p:spPr>
      </p:pic>
      <mc:AlternateContent xmlns:mc="http://schemas.openxmlformats.org/markup-compatibility/2006" xmlns:p14="http://schemas.microsoft.com/office/powerpoint/2010/main">
        <mc:Choice Requires="p14">
          <p:contentPart p14:bwMode="auto" r:id="rId3">
            <p14:nvContentPartPr>
              <p14:cNvPr id="8" name="Freihand 7">
                <a:extLst>
                  <a:ext uri="{FF2B5EF4-FFF2-40B4-BE49-F238E27FC236}">
                    <a16:creationId xmlns:a16="http://schemas.microsoft.com/office/drawing/2014/main" id="{937295E9-284E-5032-E0D4-EDC59BC67FC9}"/>
                  </a:ext>
                </a:extLst>
              </p14:cNvPr>
              <p14:cNvContentPartPr/>
              <p14:nvPr/>
            </p14:nvContentPartPr>
            <p14:xfrm>
              <a:off x="7042143" y="3609259"/>
              <a:ext cx="16560" cy="282240"/>
            </p14:xfrm>
          </p:contentPart>
        </mc:Choice>
        <mc:Fallback xmlns="">
          <p:pic>
            <p:nvPicPr>
              <p:cNvPr id="8" name="Freihand 7">
                <a:extLst>
                  <a:ext uri="{FF2B5EF4-FFF2-40B4-BE49-F238E27FC236}">
                    <a16:creationId xmlns:a16="http://schemas.microsoft.com/office/drawing/2014/main" id="{937295E9-284E-5032-E0D4-EDC59BC67FC9}"/>
                  </a:ext>
                </a:extLst>
              </p:cNvPr>
              <p:cNvPicPr/>
              <p:nvPr/>
            </p:nvPicPr>
            <p:blipFill>
              <a:blip r:embed="rId4"/>
              <a:stretch>
                <a:fillRect/>
              </a:stretch>
            </p:blipFill>
            <p:spPr>
              <a:xfrm>
                <a:off x="7033143" y="3600259"/>
                <a:ext cx="3420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Freihand 8">
                <a:extLst>
                  <a:ext uri="{FF2B5EF4-FFF2-40B4-BE49-F238E27FC236}">
                    <a16:creationId xmlns:a16="http://schemas.microsoft.com/office/drawing/2014/main" id="{7351A558-B8CD-A70B-D6D7-2A5094FE4A0C}"/>
                  </a:ext>
                </a:extLst>
              </p14:cNvPr>
              <p14:cNvContentPartPr/>
              <p14:nvPr/>
            </p14:nvContentPartPr>
            <p14:xfrm>
              <a:off x="4620063" y="3849739"/>
              <a:ext cx="555840" cy="700200"/>
            </p14:xfrm>
          </p:contentPart>
        </mc:Choice>
        <mc:Fallback xmlns="">
          <p:pic>
            <p:nvPicPr>
              <p:cNvPr id="9" name="Freihand 8">
                <a:extLst>
                  <a:ext uri="{FF2B5EF4-FFF2-40B4-BE49-F238E27FC236}">
                    <a16:creationId xmlns:a16="http://schemas.microsoft.com/office/drawing/2014/main" id="{7351A558-B8CD-A70B-D6D7-2A5094FE4A0C}"/>
                  </a:ext>
                </a:extLst>
              </p:cNvPr>
              <p:cNvPicPr/>
              <p:nvPr/>
            </p:nvPicPr>
            <p:blipFill>
              <a:blip r:embed="rId6"/>
              <a:stretch>
                <a:fillRect/>
              </a:stretch>
            </p:blipFill>
            <p:spPr>
              <a:xfrm>
                <a:off x="4557063" y="3786739"/>
                <a:ext cx="681480" cy="825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Freihand 9">
                <a:extLst>
                  <a:ext uri="{FF2B5EF4-FFF2-40B4-BE49-F238E27FC236}">
                    <a16:creationId xmlns:a16="http://schemas.microsoft.com/office/drawing/2014/main" id="{0B87D4ED-0F25-2E2D-4CB3-FF2519B4C6F0}"/>
                  </a:ext>
                </a:extLst>
              </p14:cNvPr>
              <p14:cNvContentPartPr/>
              <p14:nvPr/>
            </p14:nvContentPartPr>
            <p14:xfrm>
              <a:off x="6841263" y="3568939"/>
              <a:ext cx="193320" cy="804960"/>
            </p14:xfrm>
          </p:contentPart>
        </mc:Choice>
        <mc:Fallback xmlns="">
          <p:pic>
            <p:nvPicPr>
              <p:cNvPr id="10" name="Freihand 9">
                <a:extLst>
                  <a:ext uri="{FF2B5EF4-FFF2-40B4-BE49-F238E27FC236}">
                    <a16:creationId xmlns:a16="http://schemas.microsoft.com/office/drawing/2014/main" id="{0B87D4ED-0F25-2E2D-4CB3-FF2519B4C6F0}"/>
                  </a:ext>
                </a:extLst>
              </p:cNvPr>
              <p:cNvPicPr/>
              <p:nvPr/>
            </p:nvPicPr>
            <p:blipFill>
              <a:blip r:embed="rId8"/>
              <a:stretch>
                <a:fillRect/>
              </a:stretch>
            </p:blipFill>
            <p:spPr>
              <a:xfrm>
                <a:off x="6778263" y="3506299"/>
                <a:ext cx="318960" cy="930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2" name="Freihand 11">
                <a:extLst>
                  <a:ext uri="{FF2B5EF4-FFF2-40B4-BE49-F238E27FC236}">
                    <a16:creationId xmlns:a16="http://schemas.microsoft.com/office/drawing/2014/main" id="{504D7184-13C9-0188-B7DB-46ACEC0F1BD8}"/>
                  </a:ext>
                </a:extLst>
              </p14:cNvPr>
              <p14:cNvContentPartPr/>
              <p14:nvPr/>
            </p14:nvContentPartPr>
            <p14:xfrm>
              <a:off x="2221743" y="3617179"/>
              <a:ext cx="360" cy="360"/>
            </p14:xfrm>
          </p:contentPart>
        </mc:Choice>
        <mc:Fallback xmlns="">
          <p:pic>
            <p:nvPicPr>
              <p:cNvPr id="12" name="Freihand 11">
                <a:extLst>
                  <a:ext uri="{FF2B5EF4-FFF2-40B4-BE49-F238E27FC236}">
                    <a16:creationId xmlns:a16="http://schemas.microsoft.com/office/drawing/2014/main" id="{504D7184-13C9-0188-B7DB-46ACEC0F1BD8}"/>
                  </a:ext>
                </a:extLst>
              </p:cNvPr>
              <p:cNvPicPr/>
              <p:nvPr/>
            </p:nvPicPr>
            <p:blipFill>
              <a:blip r:embed="rId10"/>
              <a:stretch>
                <a:fillRect/>
              </a:stretch>
            </p:blipFill>
            <p:spPr>
              <a:xfrm>
                <a:off x="2203743" y="3509539"/>
                <a:ext cx="36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 name="Freihand 19">
                <a:extLst>
                  <a:ext uri="{FF2B5EF4-FFF2-40B4-BE49-F238E27FC236}">
                    <a16:creationId xmlns:a16="http://schemas.microsoft.com/office/drawing/2014/main" id="{0420F616-5567-DE52-5FB4-33C7F2CE0BE9}"/>
                  </a:ext>
                </a:extLst>
              </p14:cNvPr>
              <p14:cNvContentPartPr/>
              <p14:nvPr/>
            </p14:nvContentPartPr>
            <p14:xfrm>
              <a:off x="10223463" y="3442939"/>
              <a:ext cx="171000" cy="335520"/>
            </p14:xfrm>
          </p:contentPart>
        </mc:Choice>
        <mc:Fallback xmlns="">
          <p:pic>
            <p:nvPicPr>
              <p:cNvPr id="20" name="Freihand 19">
                <a:extLst>
                  <a:ext uri="{FF2B5EF4-FFF2-40B4-BE49-F238E27FC236}">
                    <a16:creationId xmlns:a16="http://schemas.microsoft.com/office/drawing/2014/main" id="{0420F616-5567-DE52-5FB4-33C7F2CE0BE9}"/>
                  </a:ext>
                </a:extLst>
              </p:cNvPr>
              <p:cNvPicPr/>
              <p:nvPr/>
            </p:nvPicPr>
            <p:blipFill>
              <a:blip r:embed="rId12"/>
              <a:stretch>
                <a:fillRect/>
              </a:stretch>
            </p:blipFill>
            <p:spPr>
              <a:xfrm>
                <a:off x="10160463" y="3380299"/>
                <a:ext cx="296640" cy="461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Freihand 21">
                <a:extLst>
                  <a:ext uri="{FF2B5EF4-FFF2-40B4-BE49-F238E27FC236}">
                    <a16:creationId xmlns:a16="http://schemas.microsoft.com/office/drawing/2014/main" id="{F4E897A6-421A-B916-96B4-0FCBA8154362}"/>
                  </a:ext>
                </a:extLst>
              </p14:cNvPr>
              <p14:cNvContentPartPr/>
              <p14:nvPr/>
            </p14:nvContentPartPr>
            <p14:xfrm>
              <a:off x="11092863" y="3456619"/>
              <a:ext cx="46080" cy="345600"/>
            </p14:xfrm>
          </p:contentPart>
        </mc:Choice>
        <mc:Fallback xmlns="">
          <p:pic>
            <p:nvPicPr>
              <p:cNvPr id="22" name="Freihand 21">
                <a:extLst>
                  <a:ext uri="{FF2B5EF4-FFF2-40B4-BE49-F238E27FC236}">
                    <a16:creationId xmlns:a16="http://schemas.microsoft.com/office/drawing/2014/main" id="{F4E897A6-421A-B916-96B4-0FCBA8154362}"/>
                  </a:ext>
                </a:extLst>
              </p:cNvPr>
              <p:cNvPicPr/>
              <p:nvPr/>
            </p:nvPicPr>
            <p:blipFill>
              <a:blip r:embed="rId14"/>
              <a:stretch>
                <a:fillRect/>
              </a:stretch>
            </p:blipFill>
            <p:spPr>
              <a:xfrm>
                <a:off x="11030223" y="3393619"/>
                <a:ext cx="171720" cy="471240"/>
              </a:xfrm>
              <a:prstGeom prst="rect">
                <a:avLst/>
              </a:prstGeom>
            </p:spPr>
          </p:pic>
        </mc:Fallback>
      </mc:AlternateContent>
      <p:pic>
        <p:nvPicPr>
          <p:cNvPr id="25" name="Grafik 24">
            <a:extLst>
              <a:ext uri="{FF2B5EF4-FFF2-40B4-BE49-F238E27FC236}">
                <a16:creationId xmlns:a16="http://schemas.microsoft.com/office/drawing/2014/main" id="{7FA69C46-B8FD-E8BB-C07D-37FF38E6B08D}"/>
              </a:ext>
            </a:extLst>
          </p:cNvPr>
          <p:cNvPicPr>
            <a:picLocks noChangeAspect="1"/>
          </p:cNvPicPr>
          <p:nvPr/>
        </p:nvPicPr>
        <p:blipFill>
          <a:blip r:embed="rId15"/>
          <a:stretch>
            <a:fillRect/>
          </a:stretch>
        </p:blipFill>
        <p:spPr>
          <a:xfrm>
            <a:off x="838200" y="2556439"/>
            <a:ext cx="2474495" cy="685800"/>
          </a:xfrm>
          <a:prstGeom prst="rect">
            <a:avLst/>
          </a:prstGeom>
        </p:spPr>
      </p:pic>
      <p:pic>
        <p:nvPicPr>
          <p:cNvPr id="26" name="Grafik 25">
            <a:extLst>
              <a:ext uri="{FF2B5EF4-FFF2-40B4-BE49-F238E27FC236}">
                <a16:creationId xmlns:a16="http://schemas.microsoft.com/office/drawing/2014/main" id="{EDF20C9E-1E58-4884-1D3B-0260544D0B09}"/>
              </a:ext>
            </a:extLst>
          </p:cNvPr>
          <p:cNvPicPr>
            <a:picLocks noChangeAspect="1"/>
          </p:cNvPicPr>
          <p:nvPr/>
        </p:nvPicPr>
        <p:blipFill>
          <a:blip r:embed="rId15"/>
          <a:stretch>
            <a:fillRect/>
          </a:stretch>
        </p:blipFill>
        <p:spPr>
          <a:xfrm>
            <a:off x="8879305" y="2529299"/>
            <a:ext cx="2474495" cy="685800"/>
          </a:xfrm>
          <a:prstGeom prst="rect">
            <a:avLst/>
          </a:prstGeom>
        </p:spPr>
      </p:pic>
      <mc:AlternateContent xmlns:mc="http://schemas.openxmlformats.org/markup-compatibility/2006" xmlns:p14="http://schemas.microsoft.com/office/powerpoint/2010/main">
        <mc:Choice Requires="p14">
          <p:contentPart p14:bwMode="auto" r:id="rId16">
            <p14:nvContentPartPr>
              <p14:cNvPr id="27" name="Freihand 26">
                <a:extLst>
                  <a:ext uri="{FF2B5EF4-FFF2-40B4-BE49-F238E27FC236}">
                    <a16:creationId xmlns:a16="http://schemas.microsoft.com/office/drawing/2014/main" id="{5DB780D5-B0B2-9330-8608-40AA837FC796}"/>
                  </a:ext>
                </a:extLst>
              </p14:cNvPr>
              <p14:cNvContentPartPr/>
              <p14:nvPr/>
            </p14:nvContentPartPr>
            <p14:xfrm>
              <a:off x="818823" y="2397859"/>
              <a:ext cx="83160" cy="334080"/>
            </p14:xfrm>
          </p:contentPart>
        </mc:Choice>
        <mc:Fallback xmlns="">
          <p:pic>
            <p:nvPicPr>
              <p:cNvPr id="27" name="Freihand 26">
                <a:extLst>
                  <a:ext uri="{FF2B5EF4-FFF2-40B4-BE49-F238E27FC236}">
                    <a16:creationId xmlns:a16="http://schemas.microsoft.com/office/drawing/2014/main" id="{5DB780D5-B0B2-9330-8608-40AA837FC796}"/>
                  </a:ext>
                </a:extLst>
              </p:cNvPr>
              <p:cNvPicPr/>
              <p:nvPr/>
            </p:nvPicPr>
            <p:blipFill>
              <a:blip r:embed="rId17"/>
              <a:stretch>
                <a:fillRect/>
              </a:stretch>
            </p:blipFill>
            <p:spPr>
              <a:xfrm>
                <a:off x="756183" y="2335219"/>
                <a:ext cx="20880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Freihand 27">
                <a:extLst>
                  <a:ext uri="{FF2B5EF4-FFF2-40B4-BE49-F238E27FC236}">
                    <a16:creationId xmlns:a16="http://schemas.microsoft.com/office/drawing/2014/main" id="{8570C7A2-ED2A-C571-F56F-6EB1830DAB5D}"/>
                  </a:ext>
                </a:extLst>
              </p14:cNvPr>
              <p14:cNvContentPartPr/>
              <p14:nvPr/>
            </p14:nvContentPartPr>
            <p14:xfrm>
              <a:off x="8911263" y="2317579"/>
              <a:ext cx="360" cy="377640"/>
            </p14:xfrm>
          </p:contentPart>
        </mc:Choice>
        <mc:Fallback xmlns="">
          <p:pic>
            <p:nvPicPr>
              <p:cNvPr id="28" name="Freihand 27">
                <a:extLst>
                  <a:ext uri="{FF2B5EF4-FFF2-40B4-BE49-F238E27FC236}">
                    <a16:creationId xmlns:a16="http://schemas.microsoft.com/office/drawing/2014/main" id="{8570C7A2-ED2A-C571-F56F-6EB1830DAB5D}"/>
                  </a:ext>
                </a:extLst>
              </p:cNvPr>
              <p:cNvPicPr/>
              <p:nvPr/>
            </p:nvPicPr>
            <p:blipFill>
              <a:blip r:embed="rId19"/>
              <a:stretch>
                <a:fillRect/>
              </a:stretch>
            </p:blipFill>
            <p:spPr>
              <a:xfrm>
                <a:off x="8848263" y="2254939"/>
                <a:ext cx="126000" cy="503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9" name="Freihand 28">
                <a:extLst>
                  <a:ext uri="{FF2B5EF4-FFF2-40B4-BE49-F238E27FC236}">
                    <a16:creationId xmlns:a16="http://schemas.microsoft.com/office/drawing/2014/main" id="{11E07AE8-69B7-B7AB-A2C3-1A3C28672E2B}"/>
                  </a:ext>
                </a:extLst>
              </p14:cNvPr>
              <p14:cNvContentPartPr/>
              <p14:nvPr/>
            </p14:nvContentPartPr>
            <p14:xfrm>
              <a:off x="9031503" y="2036779"/>
              <a:ext cx="360" cy="360"/>
            </p14:xfrm>
          </p:contentPart>
        </mc:Choice>
        <mc:Fallback xmlns="">
          <p:pic>
            <p:nvPicPr>
              <p:cNvPr id="29" name="Freihand 28">
                <a:extLst>
                  <a:ext uri="{FF2B5EF4-FFF2-40B4-BE49-F238E27FC236}">
                    <a16:creationId xmlns:a16="http://schemas.microsoft.com/office/drawing/2014/main" id="{11E07AE8-69B7-B7AB-A2C3-1A3C28672E2B}"/>
                  </a:ext>
                </a:extLst>
              </p:cNvPr>
              <p:cNvPicPr/>
              <p:nvPr/>
            </p:nvPicPr>
            <p:blipFill>
              <a:blip r:embed="rId21"/>
              <a:stretch>
                <a:fillRect/>
              </a:stretch>
            </p:blipFill>
            <p:spPr>
              <a:xfrm>
                <a:off x="8968503" y="1974139"/>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 name="Freihand 29">
                <a:extLst>
                  <a:ext uri="{FF2B5EF4-FFF2-40B4-BE49-F238E27FC236}">
                    <a16:creationId xmlns:a16="http://schemas.microsoft.com/office/drawing/2014/main" id="{F55A22DD-0CF9-B88B-06DB-75907F383C62}"/>
                  </a:ext>
                </a:extLst>
              </p14:cNvPr>
              <p14:cNvContentPartPr/>
              <p14:nvPr/>
            </p14:nvContentPartPr>
            <p14:xfrm>
              <a:off x="8125023" y="2077099"/>
              <a:ext cx="360" cy="360"/>
            </p14:xfrm>
          </p:contentPart>
        </mc:Choice>
        <mc:Fallback xmlns="">
          <p:pic>
            <p:nvPicPr>
              <p:cNvPr id="30" name="Freihand 29">
                <a:extLst>
                  <a:ext uri="{FF2B5EF4-FFF2-40B4-BE49-F238E27FC236}">
                    <a16:creationId xmlns:a16="http://schemas.microsoft.com/office/drawing/2014/main" id="{F55A22DD-0CF9-B88B-06DB-75907F383C62}"/>
                  </a:ext>
                </a:extLst>
              </p:cNvPr>
              <p:cNvPicPr/>
              <p:nvPr/>
            </p:nvPicPr>
            <p:blipFill>
              <a:blip r:embed="rId21"/>
              <a:stretch>
                <a:fillRect/>
              </a:stretch>
            </p:blipFill>
            <p:spPr>
              <a:xfrm>
                <a:off x="8062023" y="2014459"/>
                <a:ext cx="126000" cy="126000"/>
              </a:xfrm>
              <a:prstGeom prst="rect">
                <a:avLst/>
              </a:prstGeom>
            </p:spPr>
          </p:pic>
        </mc:Fallback>
      </mc:AlternateContent>
      <p:sp>
        <p:nvSpPr>
          <p:cNvPr id="31" name="Textfeld 30">
            <a:extLst>
              <a:ext uri="{FF2B5EF4-FFF2-40B4-BE49-F238E27FC236}">
                <a16:creationId xmlns:a16="http://schemas.microsoft.com/office/drawing/2014/main" id="{9D943792-0038-FABA-CCC8-564AFF552CB9}"/>
              </a:ext>
            </a:extLst>
          </p:cNvPr>
          <p:cNvSpPr txBox="1"/>
          <p:nvPr/>
        </p:nvSpPr>
        <p:spPr>
          <a:xfrm>
            <a:off x="4950397" y="5632740"/>
            <a:ext cx="2291205" cy="584775"/>
          </a:xfrm>
          <a:prstGeom prst="rect">
            <a:avLst/>
          </a:prstGeom>
          <a:noFill/>
        </p:spPr>
        <p:txBody>
          <a:bodyPr wrap="none" rtlCol="0">
            <a:spAutoFit/>
          </a:bodyPr>
          <a:lstStyle/>
          <a:p>
            <a:r>
              <a:rPr lang="de-DE" sz="3200" dirty="0"/>
              <a:t>Abspielstelle</a:t>
            </a:r>
          </a:p>
        </p:txBody>
      </p:sp>
      <p:cxnSp>
        <p:nvCxnSpPr>
          <p:cNvPr id="33" name="Gerade Verbindung mit Pfeil 32">
            <a:extLst>
              <a:ext uri="{FF2B5EF4-FFF2-40B4-BE49-F238E27FC236}">
                <a16:creationId xmlns:a16="http://schemas.microsoft.com/office/drawing/2014/main" id="{079DEC39-FEF7-AA35-C68A-FD7D470B64FF}"/>
              </a:ext>
            </a:extLst>
          </p:cNvPr>
          <p:cNvCxnSpPr>
            <a:stCxn id="31" idx="0"/>
          </p:cNvCxnSpPr>
          <p:nvPr/>
        </p:nvCxnSpPr>
        <p:spPr>
          <a:xfrm flipV="1">
            <a:off x="6096000" y="4006519"/>
            <a:ext cx="4996863" cy="1626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Gerade Verbindung mit Pfeil 35">
            <a:extLst>
              <a:ext uri="{FF2B5EF4-FFF2-40B4-BE49-F238E27FC236}">
                <a16:creationId xmlns:a16="http://schemas.microsoft.com/office/drawing/2014/main" id="{6FCB00F1-6253-69FB-FE15-F77585363A2B}"/>
              </a:ext>
            </a:extLst>
          </p:cNvPr>
          <p:cNvCxnSpPr>
            <a:cxnSpLocks/>
            <a:stCxn id="31" idx="0"/>
          </p:cNvCxnSpPr>
          <p:nvPr/>
        </p:nvCxnSpPr>
        <p:spPr>
          <a:xfrm flipH="1" flipV="1">
            <a:off x="1099136" y="4001293"/>
            <a:ext cx="4996864" cy="1631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Grafik 18">
            <a:extLst>
              <a:ext uri="{FF2B5EF4-FFF2-40B4-BE49-F238E27FC236}">
                <a16:creationId xmlns:a16="http://schemas.microsoft.com/office/drawing/2014/main" id="{5FAEDEE6-995F-240D-DA2F-86F96543EEB1}"/>
              </a:ext>
            </a:extLst>
          </p:cNvPr>
          <p:cNvPicPr>
            <a:picLocks noChangeAspect="1"/>
          </p:cNvPicPr>
          <p:nvPr/>
        </p:nvPicPr>
        <p:blipFill>
          <a:blip r:embed="rId15"/>
          <a:stretch>
            <a:fillRect/>
          </a:stretch>
        </p:blipFill>
        <p:spPr>
          <a:xfrm rot="5400000">
            <a:off x="11098826" y="3659497"/>
            <a:ext cx="1379409" cy="685800"/>
          </a:xfrm>
          <a:prstGeom prst="rect">
            <a:avLst/>
          </a:prstGeom>
        </p:spPr>
      </p:pic>
      <mc:AlternateContent xmlns:mc="http://schemas.openxmlformats.org/markup-compatibility/2006" xmlns:p14="http://schemas.microsoft.com/office/powerpoint/2010/main">
        <mc:Choice Requires="p14">
          <p:contentPart p14:bwMode="auto" r:id="rId23">
            <p14:nvContentPartPr>
              <p14:cNvPr id="3" name="Freihand 2">
                <a:extLst>
                  <a:ext uri="{FF2B5EF4-FFF2-40B4-BE49-F238E27FC236}">
                    <a16:creationId xmlns:a16="http://schemas.microsoft.com/office/drawing/2014/main" id="{BD18588B-B6F0-AB67-1DD7-C3D537B0D789}"/>
                  </a:ext>
                </a:extLst>
              </p14:cNvPr>
              <p14:cNvContentPartPr/>
              <p14:nvPr/>
            </p14:nvContentPartPr>
            <p14:xfrm>
              <a:off x="11751030" y="3220290"/>
              <a:ext cx="365400" cy="1029240"/>
            </p14:xfrm>
          </p:contentPart>
        </mc:Choice>
        <mc:Fallback xmlns="">
          <p:pic>
            <p:nvPicPr>
              <p:cNvPr id="3" name="Freihand 2">
                <a:extLst>
                  <a:ext uri="{FF2B5EF4-FFF2-40B4-BE49-F238E27FC236}">
                    <a16:creationId xmlns:a16="http://schemas.microsoft.com/office/drawing/2014/main" id="{BD18588B-B6F0-AB67-1DD7-C3D537B0D789}"/>
                  </a:ext>
                </a:extLst>
              </p:cNvPr>
              <p:cNvPicPr/>
              <p:nvPr/>
            </p:nvPicPr>
            <p:blipFill>
              <a:blip r:embed="rId24"/>
              <a:stretch>
                <a:fillRect/>
              </a:stretch>
            </p:blipFill>
            <p:spPr>
              <a:xfrm>
                <a:off x="11733030" y="3202650"/>
                <a:ext cx="401040" cy="1064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 name="Freihand 3">
                <a:extLst>
                  <a:ext uri="{FF2B5EF4-FFF2-40B4-BE49-F238E27FC236}">
                    <a16:creationId xmlns:a16="http://schemas.microsoft.com/office/drawing/2014/main" id="{A9FBEAB4-3161-485B-6F6E-A657DCD3FC5F}"/>
                  </a:ext>
                </a:extLst>
              </p14:cNvPr>
              <p14:cNvContentPartPr/>
              <p14:nvPr/>
            </p14:nvContentPartPr>
            <p14:xfrm>
              <a:off x="11886750" y="3238290"/>
              <a:ext cx="360" cy="123120"/>
            </p14:xfrm>
          </p:contentPart>
        </mc:Choice>
        <mc:Fallback xmlns="">
          <p:pic>
            <p:nvPicPr>
              <p:cNvPr id="4" name="Freihand 3">
                <a:extLst>
                  <a:ext uri="{FF2B5EF4-FFF2-40B4-BE49-F238E27FC236}">
                    <a16:creationId xmlns:a16="http://schemas.microsoft.com/office/drawing/2014/main" id="{A9FBEAB4-3161-485B-6F6E-A657DCD3FC5F}"/>
                  </a:ext>
                </a:extLst>
              </p:cNvPr>
              <p:cNvPicPr/>
              <p:nvPr/>
            </p:nvPicPr>
            <p:blipFill>
              <a:blip r:embed="rId26"/>
              <a:stretch>
                <a:fillRect/>
              </a:stretch>
            </p:blipFill>
            <p:spPr>
              <a:xfrm>
                <a:off x="11869110" y="3220290"/>
                <a:ext cx="36000" cy="158760"/>
              </a:xfrm>
              <a:prstGeom prst="rect">
                <a:avLst/>
              </a:prstGeom>
            </p:spPr>
          </p:pic>
        </mc:Fallback>
      </mc:AlternateContent>
      <p:sp>
        <p:nvSpPr>
          <p:cNvPr id="6" name="Textfeld 5">
            <a:extLst>
              <a:ext uri="{FF2B5EF4-FFF2-40B4-BE49-F238E27FC236}">
                <a16:creationId xmlns:a16="http://schemas.microsoft.com/office/drawing/2014/main" id="{CAC0D056-A59F-C9FC-AABD-FB3895FD451E}"/>
              </a:ext>
            </a:extLst>
          </p:cNvPr>
          <p:cNvSpPr txBox="1"/>
          <p:nvPr/>
        </p:nvSpPr>
        <p:spPr>
          <a:xfrm rot="5400000">
            <a:off x="11423739" y="3782667"/>
            <a:ext cx="1019982" cy="461665"/>
          </a:xfrm>
          <a:prstGeom prst="rect">
            <a:avLst/>
          </a:prstGeom>
          <a:noFill/>
          <a:ln>
            <a:noFill/>
          </a:ln>
        </p:spPr>
        <p:txBody>
          <a:bodyPr wrap="square" rtlCol="0">
            <a:spAutoFit/>
          </a:bodyPr>
          <a:lstStyle/>
          <a:p>
            <a:pPr algn="ctr"/>
            <a:r>
              <a:rPr lang="de-DE" sz="2400" dirty="0">
                <a:latin typeface="Arial" panose="020B0604020202020204" pitchFamily="34" charset="0"/>
                <a:cs typeface="Arial" panose="020B0604020202020204" pitchFamily="34" charset="0"/>
              </a:rPr>
              <a:t>3,0m</a:t>
            </a:r>
            <a:endParaRPr lang="de-AT"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0882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5740F-55B1-A445-2BC6-2250DD4AD09E}"/>
              </a:ext>
            </a:extLst>
          </p:cNvPr>
          <p:cNvSpPr>
            <a:spLocks noGrp="1"/>
          </p:cNvSpPr>
          <p:nvPr>
            <p:ph type="title"/>
          </p:nvPr>
        </p:nvSpPr>
        <p:spPr/>
        <p:txBody>
          <a:bodyPr/>
          <a:lstStyle/>
          <a:p>
            <a:r>
              <a:rPr lang="de-DE" dirty="0"/>
              <a:t>Zielfeld mit Markierungen</a:t>
            </a:r>
            <a:endParaRPr lang="de-AT" dirty="0"/>
          </a:p>
        </p:txBody>
      </p:sp>
      <p:pic>
        <p:nvPicPr>
          <p:cNvPr id="6" name="Inhaltsplatzhalter 5">
            <a:extLst>
              <a:ext uri="{FF2B5EF4-FFF2-40B4-BE49-F238E27FC236}">
                <a16:creationId xmlns:a16="http://schemas.microsoft.com/office/drawing/2014/main" id="{975945F4-CCC4-D5FB-2D48-E1753A2B54BB}"/>
              </a:ext>
            </a:extLst>
          </p:cNvPr>
          <p:cNvPicPr>
            <a:picLocks noGrp="1" noChangeAspect="1"/>
          </p:cNvPicPr>
          <p:nvPr>
            <p:ph idx="1"/>
          </p:nvPr>
        </p:nvPicPr>
        <p:blipFill>
          <a:blip r:embed="rId2"/>
          <a:stretch>
            <a:fillRect/>
          </a:stretch>
        </p:blipFill>
        <p:spPr>
          <a:xfrm rot="16200000">
            <a:off x="6080126" y="2065322"/>
            <a:ext cx="5728508" cy="2885298"/>
          </a:xfrm>
        </p:spPr>
      </p:pic>
      <p:pic>
        <p:nvPicPr>
          <p:cNvPr id="8" name="Grafik 7">
            <a:extLst>
              <a:ext uri="{FF2B5EF4-FFF2-40B4-BE49-F238E27FC236}">
                <a16:creationId xmlns:a16="http://schemas.microsoft.com/office/drawing/2014/main" id="{ED4BF0E8-BBC3-A1AC-418B-3A2FAB69D05A}"/>
              </a:ext>
            </a:extLst>
          </p:cNvPr>
          <p:cNvPicPr>
            <a:picLocks noChangeAspect="1"/>
          </p:cNvPicPr>
          <p:nvPr/>
        </p:nvPicPr>
        <p:blipFill>
          <a:blip r:embed="rId3"/>
          <a:stretch>
            <a:fillRect/>
          </a:stretch>
        </p:blipFill>
        <p:spPr>
          <a:xfrm rot="16200000">
            <a:off x="4208853" y="3165071"/>
            <a:ext cx="5728507" cy="685800"/>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Freihand 8">
                <a:extLst>
                  <a:ext uri="{FF2B5EF4-FFF2-40B4-BE49-F238E27FC236}">
                    <a16:creationId xmlns:a16="http://schemas.microsoft.com/office/drawing/2014/main" id="{FD1E7BA9-97E4-19F2-4EDA-68178D7A2427}"/>
                  </a:ext>
                </a:extLst>
              </p14:cNvPr>
              <p14:cNvContentPartPr/>
              <p14:nvPr/>
            </p14:nvContentPartPr>
            <p14:xfrm>
              <a:off x="8172000" y="5600700"/>
              <a:ext cx="1484280" cy="345600"/>
            </p14:xfrm>
          </p:contentPart>
        </mc:Choice>
        <mc:Fallback xmlns="">
          <p:pic>
            <p:nvPicPr>
              <p:cNvPr id="9" name="Freihand 8">
                <a:extLst>
                  <a:ext uri="{FF2B5EF4-FFF2-40B4-BE49-F238E27FC236}">
                    <a16:creationId xmlns:a16="http://schemas.microsoft.com/office/drawing/2014/main" id="{FD1E7BA9-97E4-19F2-4EDA-68178D7A2427}"/>
                  </a:ext>
                </a:extLst>
              </p:cNvPr>
              <p:cNvPicPr/>
              <p:nvPr/>
            </p:nvPicPr>
            <p:blipFill>
              <a:blip r:embed="rId5"/>
              <a:stretch>
                <a:fillRect/>
              </a:stretch>
            </p:blipFill>
            <p:spPr>
              <a:xfrm>
                <a:off x="8109000" y="5537700"/>
                <a:ext cx="1609920" cy="471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Freihand 2">
                <a:extLst>
                  <a:ext uri="{FF2B5EF4-FFF2-40B4-BE49-F238E27FC236}">
                    <a16:creationId xmlns:a16="http://schemas.microsoft.com/office/drawing/2014/main" id="{A3C6CCBE-CFD0-389F-3A0C-4EDE5CD82B54}"/>
                  </a:ext>
                </a:extLst>
              </p14:cNvPr>
              <p14:cNvContentPartPr/>
              <p14:nvPr/>
            </p14:nvContentPartPr>
            <p14:xfrm>
              <a:off x="6807783" y="2707459"/>
              <a:ext cx="300960" cy="1449720"/>
            </p14:xfrm>
          </p:contentPart>
        </mc:Choice>
        <mc:Fallback xmlns="">
          <p:pic>
            <p:nvPicPr>
              <p:cNvPr id="3" name="Freihand 2">
                <a:extLst>
                  <a:ext uri="{FF2B5EF4-FFF2-40B4-BE49-F238E27FC236}">
                    <a16:creationId xmlns:a16="http://schemas.microsoft.com/office/drawing/2014/main" id="{A3C6CCBE-CFD0-389F-3A0C-4EDE5CD82B54}"/>
                  </a:ext>
                </a:extLst>
              </p:cNvPr>
              <p:cNvPicPr/>
              <p:nvPr/>
            </p:nvPicPr>
            <p:blipFill>
              <a:blip r:embed="rId7"/>
              <a:stretch>
                <a:fillRect/>
              </a:stretch>
            </p:blipFill>
            <p:spPr>
              <a:xfrm>
                <a:off x="6789783" y="2689459"/>
                <a:ext cx="336600" cy="1485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Freihand 3">
                <a:extLst>
                  <a:ext uri="{FF2B5EF4-FFF2-40B4-BE49-F238E27FC236}">
                    <a16:creationId xmlns:a16="http://schemas.microsoft.com/office/drawing/2014/main" id="{E0C59AD2-A655-F079-8A99-BEED3848D2EE}"/>
                  </a:ext>
                </a:extLst>
              </p14:cNvPr>
              <p14:cNvContentPartPr/>
              <p14:nvPr/>
            </p14:nvContentPartPr>
            <p14:xfrm>
              <a:off x="6712383" y="6191899"/>
              <a:ext cx="161640" cy="216360"/>
            </p14:xfrm>
          </p:contentPart>
        </mc:Choice>
        <mc:Fallback xmlns="">
          <p:pic>
            <p:nvPicPr>
              <p:cNvPr id="4" name="Freihand 3">
                <a:extLst>
                  <a:ext uri="{FF2B5EF4-FFF2-40B4-BE49-F238E27FC236}">
                    <a16:creationId xmlns:a16="http://schemas.microsoft.com/office/drawing/2014/main" id="{E0C59AD2-A655-F079-8A99-BEED3848D2EE}"/>
                  </a:ext>
                </a:extLst>
              </p:cNvPr>
              <p:cNvPicPr/>
              <p:nvPr/>
            </p:nvPicPr>
            <p:blipFill>
              <a:blip r:embed="rId9"/>
              <a:stretch>
                <a:fillRect/>
              </a:stretch>
            </p:blipFill>
            <p:spPr>
              <a:xfrm>
                <a:off x="6694743" y="6174259"/>
                <a:ext cx="197280" cy="252000"/>
              </a:xfrm>
              <a:prstGeom prst="rect">
                <a:avLst/>
              </a:prstGeom>
            </p:spPr>
          </p:pic>
        </mc:Fallback>
      </mc:AlternateContent>
      <p:grpSp>
        <p:nvGrpSpPr>
          <p:cNvPr id="12" name="Gruppieren 11">
            <a:extLst>
              <a:ext uri="{FF2B5EF4-FFF2-40B4-BE49-F238E27FC236}">
                <a16:creationId xmlns:a16="http://schemas.microsoft.com/office/drawing/2014/main" id="{CE4147E3-24E0-D2CC-271B-465070F2A253}"/>
              </a:ext>
            </a:extLst>
          </p:cNvPr>
          <p:cNvGrpSpPr/>
          <p:nvPr/>
        </p:nvGrpSpPr>
        <p:grpSpPr>
          <a:xfrm>
            <a:off x="7162383" y="633139"/>
            <a:ext cx="40320" cy="24480"/>
            <a:chOff x="7162383" y="633139"/>
            <a:chExt cx="40320" cy="24480"/>
          </a:xfrm>
        </p:grpSpPr>
        <mc:AlternateContent xmlns:mc="http://schemas.openxmlformats.org/markup-compatibility/2006" xmlns:p14="http://schemas.microsoft.com/office/powerpoint/2010/main">
          <mc:Choice Requires="p14">
            <p:contentPart p14:bwMode="auto" r:id="rId10">
              <p14:nvContentPartPr>
                <p14:cNvPr id="5" name="Freihand 4">
                  <a:extLst>
                    <a:ext uri="{FF2B5EF4-FFF2-40B4-BE49-F238E27FC236}">
                      <a16:creationId xmlns:a16="http://schemas.microsoft.com/office/drawing/2014/main" id="{3EC4985E-ACB6-5B5F-C568-1381CBA93CB4}"/>
                    </a:ext>
                  </a:extLst>
                </p14:cNvPr>
                <p14:cNvContentPartPr/>
                <p14:nvPr/>
              </p14:nvContentPartPr>
              <p14:xfrm>
                <a:off x="7162383" y="633139"/>
                <a:ext cx="360" cy="360"/>
              </p14:xfrm>
            </p:contentPart>
          </mc:Choice>
          <mc:Fallback xmlns="">
            <p:pic>
              <p:nvPicPr>
                <p:cNvPr id="5" name="Freihand 4">
                  <a:extLst>
                    <a:ext uri="{FF2B5EF4-FFF2-40B4-BE49-F238E27FC236}">
                      <a16:creationId xmlns:a16="http://schemas.microsoft.com/office/drawing/2014/main" id="{3EC4985E-ACB6-5B5F-C568-1381CBA93CB4}"/>
                    </a:ext>
                  </a:extLst>
                </p:cNvPr>
                <p:cNvPicPr/>
                <p:nvPr/>
              </p:nvPicPr>
              <p:blipFill>
                <a:blip r:embed="rId11"/>
                <a:stretch>
                  <a:fillRect/>
                </a:stretch>
              </p:blipFill>
              <p:spPr>
                <a:xfrm>
                  <a:off x="7144743" y="615499"/>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Freihand 6">
                  <a:extLst>
                    <a:ext uri="{FF2B5EF4-FFF2-40B4-BE49-F238E27FC236}">
                      <a16:creationId xmlns:a16="http://schemas.microsoft.com/office/drawing/2014/main" id="{CD6033C8-773E-19B1-EF8C-2BCA4042224C}"/>
                    </a:ext>
                  </a:extLst>
                </p14:cNvPr>
                <p14:cNvContentPartPr/>
                <p14:nvPr/>
              </p14:nvContentPartPr>
              <p14:xfrm>
                <a:off x="7202343" y="649339"/>
                <a:ext cx="360" cy="360"/>
              </p14:xfrm>
            </p:contentPart>
          </mc:Choice>
          <mc:Fallback xmlns="">
            <p:pic>
              <p:nvPicPr>
                <p:cNvPr id="7" name="Freihand 6">
                  <a:extLst>
                    <a:ext uri="{FF2B5EF4-FFF2-40B4-BE49-F238E27FC236}">
                      <a16:creationId xmlns:a16="http://schemas.microsoft.com/office/drawing/2014/main" id="{CD6033C8-773E-19B1-EF8C-2BCA4042224C}"/>
                    </a:ext>
                  </a:extLst>
                </p:cNvPr>
                <p:cNvPicPr/>
                <p:nvPr/>
              </p:nvPicPr>
              <p:blipFill>
                <a:blip r:embed="rId11"/>
                <a:stretch>
                  <a:fillRect/>
                </a:stretch>
              </p:blipFill>
              <p:spPr>
                <a:xfrm>
                  <a:off x="7184703" y="631699"/>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Freihand 10">
                  <a:extLst>
                    <a:ext uri="{FF2B5EF4-FFF2-40B4-BE49-F238E27FC236}">
                      <a16:creationId xmlns:a16="http://schemas.microsoft.com/office/drawing/2014/main" id="{1EA7C4E1-2036-05DE-B03C-D2639C4C9DD2}"/>
                    </a:ext>
                  </a:extLst>
                </p14:cNvPr>
                <p14:cNvContentPartPr/>
                <p14:nvPr/>
              </p14:nvContentPartPr>
              <p14:xfrm>
                <a:off x="7178583" y="657259"/>
                <a:ext cx="360" cy="360"/>
              </p14:xfrm>
            </p:contentPart>
          </mc:Choice>
          <mc:Fallback xmlns="">
            <p:pic>
              <p:nvPicPr>
                <p:cNvPr id="11" name="Freihand 10">
                  <a:extLst>
                    <a:ext uri="{FF2B5EF4-FFF2-40B4-BE49-F238E27FC236}">
                      <a16:creationId xmlns:a16="http://schemas.microsoft.com/office/drawing/2014/main" id="{1EA7C4E1-2036-05DE-B03C-D2639C4C9DD2}"/>
                    </a:ext>
                  </a:extLst>
                </p:cNvPr>
                <p:cNvPicPr/>
                <p:nvPr/>
              </p:nvPicPr>
              <p:blipFill>
                <a:blip r:embed="rId11"/>
                <a:stretch>
                  <a:fillRect/>
                </a:stretch>
              </p:blipFill>
              <p:spPr>
                <a:xfrm>
                  <a:off x="7160583" y="639259"/>
                  <a:ext cx="36000" cy="36000"/>
                </a:xfrm>
                <a:prstGeom prst="rect">
                  <a:avLst/>
                </a:prstGeom>
              </p:spPr>
            </p:pic>
          </mc:Fallback>
        </mc:AlternateContent>
      </p:grpSp>
      <p:sp>
        <p:nvSpPr>
          <p:cNvPr id="14" name="Textfeld 13">
            <a:extLst>
              <a:ext uri="{FF2B5EF4-FFF2-40B4-BE49-F238E27FC236}">
                <a16:creationId xmlns:a16="http://schemas.microsoft.com/office/drawing/2014/main" id="{B60C8ED4-EA98-74C2-CCA4-5F9FACE20BBD}"/>
              </a:ext>
            </a:extLst>
          </p:cNvPr>
          <p:cNvSpPr txBox="1"/>
          <p:nvPr/>
        </p:nvSpPr>
        <p:spPr>
          <a:xfrm rot="16200000">
            <a:off x="6421560" y="3414861"/>
            <a:ext cx="1019982" cy="461665"/>
          </a:xfrm>
          <a:prstGeom prst="rect">
            <a:avLst/>
          </a:prstGeom>
          <a:noFill/>
          <a:ln>
            <a:noFill/>
          </a:ln>
        </p:spPr>
        <p:txBody>
          <a:bodyPr wrap="square" rtlCol="0">
            <a:spAutoFit/>
          </a:bodyPr>
          <a:lstStyle/>
          <a:p>
            <a:pPr algn="ctr"/>
            <a:r>
              <a:rPr lang="de-DE" sz="2400" dirty="0">
                <a:latin typeface="Arial" panose="020B0604020202020204" pitchFamily="34" charset="0"/>
                <a:cs typeface="Arial" panose="020B0604020202020204" pitchFamily="34" charset="0"/>
              </a:rPr>
              <a:t>6,0m</a:t>
            </a:r>
            <a:endParaRPr lang="de-AT" sz="2400" dirty="0">
              <a:latin typeface="Arial" panose="020B0604020202020204" pitchFamily="34" charset="0"/>
              <a:cs typeface="Arial" panose="020B0604020202020204" pitchFamily="34" charset="0"/>
            </a:endParaRPr>
          </a:p>
        </p:txBody>
      </p:sp>
      <p:pic>
        <p:nvPicPr>
          <p:cNvPr id="15" name="Grafik 14">
            <a:extLst>
              <a:ext uri="{FF2B5EF4-FFF2-40B4-BE49-F238E27FC236}">
                <a16:creationId xmlns:a16="http://schemas.microsoft.com/office/drawing/2014/main" id="{0ECE455A-E872-A9EC-C22A-1E68FCAB5762}"/>
              </a:ext>
            </a:extLst>
          </p:cNvPr>
          <p:cNvPicPr>
            <a:picLocks noChangeAspect="1"/>
          </p:cNvPicPr>
          <p:nvPr/>
        </p:nvPicPr>
        <p:blipFill>
          <a:blip r:embed="rId3"/>
          <a:stretch>
            <a:fillRect/>
          </a:stretch>
        </p:blipFill>
        <p:spPr>
          <a:xfrm>
            <a:off x="7501731" y="0"/>
            <a:ext cx="2884938" cy="537236"/>
          </a:xfrm>
          <a:prstGeom prst="rect">
            <a:avLst/>
          </a:prstGeom>
        </p:spPr>
      </p:pic>
      <mc:AlternateContent xmlns:mc="http://schemas.openxmlformats.org/markup-compatibility/2006" xmlns:p14="http://schemas.microsoft.com/office/powerpoint/2010/main">
        <mc:Choice Requires="p14">
          <p:contentPart p14:bwMode="auto" r:id="rId14">
            <p14:nvContentPartPr>
              <p14:cNvPr id="19" name="Freihand 18">
                <a:extLst>
                  <a:ext uri="{FF2B5EF4-FFF2-40B4-BE49-F238E27FC236}">
                    <a16:creationId xmlns:a16="http://schemas.microsoft.com/office/drawing/2014/main" id="{AF5756CC-D563-247E-71EA-5F835A9EA986}"/>
                  </a:ext>
                </a:extLst>
              </p14:cNvPr>
              <p14:cNvContentPartPr/>
              <p14:nvPr/>
            </p14:nvContentPartPr>
            <p14:xfrm>
              <a:off x="8461983" y="134539"/>
              <a:ext cx="827280" cy="123480"/>
            </p14:xfrm>
          </p:contentPart>
        </mc:Choice>
        <mc:Fallback xmlns="">
          <p:pic>
            <p:nvPicPr>
              <p:cNvPr id="19" name="Freihand 18">
                <a:extLst>
                  <a:ext uri="{FF2B5EF4-FFF2-40B4-BE49-F238E27FC236}">
                    <a16:creationId xmlns:a16="http://schemas.microsoft.com/office/drawing/2014/main" id="{AF5756CC-D563-247E-71EA-5F835A9EA986}"/>
                  </a:ext>
                </a:extLst>
              </p:cNvPr>
              <p:cNvPicPr/>
              <p:nvPr/>
            </p:nvPicPr>
            <p:blipFill>
              <a:blip r:embed="rId15"/>
              <a:stretch>
                <a:fillRect/>
              </a:stretch>
            </p:blipFill>
            <p:spPr>
              <a:xfrm>
                <a:off x="8398983" y="71539"/>
                <a:ext cx="952920" cy="249120"/>
              </a:xfrm>
              <a:prstGeom prst="rect">
                <a:avLst/>
              </a:prstGeom>
            </p:spPr>
          </p:pic>
        </mc:Fallback>
      </mc:AlternateContent>
      <p:sp>
        <p:nvSpPr>
          <p:cNvPr id="21" name="Textfeld 20">
            <a:extLst>
              <a:ext uri="{FF2B5EF4-FFF2-40B4-BE49-F238E27FC236}">
                <a16:creationId xmlns:a16="http://schemas.microsoft.com/office/drawing/2014/main" id="{F668E801-95C2-B8AA-E279-2F5DBA5D2607}"/>
              </a:ext>
            </a:extLst>
          </p:cNvPr>
          <p:cNvSpPr txBox="1"/>
          <p:nvPr/>
        </p:nvSpPr>
        <p:spPr>
          <a:xfrm>
            <a:off x="8461983" y="-60800"/>
            <a:ext cx="1019982" cy="461665"/>
          </a:xfrm>
          <a:prstGeom prst="rect">
            <a:avLst/>
          </a:prstGeom>
          <a:noFill/>
          <a:ln>
            <a:noFill/>
          </a:ln>
        </p:spPr>
        <p:txBody>
          <a:bodyPr wrap="square" rtlCol="0">
            <a:spAutoFit/>
          </a:bodyPr>
          <a:lstStyle/>
          <a:p>
            <a:pPr algn="ctr"/>
            <a:r>
              <a:rPr lang="de-DE" sz="2400" dirty="0">
                <a:latin typeface="Arial" panose="020B0604020202020204" pitchFamily="34" charset="0"/>
                <a:cs typeface="Arial" panose="020B0604020202020204" pitchFamily="34" charset="0"/>
              </a:rPr>
              <a:t>3,0m</a:t>
            </a:r>
            <a:endParaRPr lang="de-AT" sz="2400" dirty="0">
              <a:latin typeface="Arial" panose="020B0604020202020204" pitchFamily="34" charset="0"/>
              <a:cs typeface="Arial" panose="020B0604020202020204" pitchFamily="34" charset="0"/>
            </a:endParaRPr>
          </a:p>
        </p:txBody>
      </p:sp>
      <p:grpSp>
        <p:nvGrpSpPr>
          <p:cNvPr id="32" name="Gruppieren 31">
            <a:extLst>
              <a:ext uri="{FF2B5EF4-FFF2-40B4-BE49-F238E27FC236}">
                <a16:creationId xmlns:a16="http://schemas.microsoft.com/office/drawing/2014/main" id="{7A5EE062-1E92-8F0A-8E0E-13E3CBAD7947}"/>
              </a:ext>
            </a:extLst>
          </p:cNvPr>
          <p:cNvGrpSpPr/>
          <p:nvPr/>
        </p:nvGrpSpPr>
        <p:grpSpPr>
          <a:xfrm>
            <a:off x="7505250" y="25190"/>
            <a:ext cx="13320" cy="171720"/>
            <a:chOff x="7505250" y="25190"/>
            <a:chExt cx="13320" cy="171720"/>
          </a:xfrm>
        </p:grpSpPr>
        <mc:AlternateContent xmlns:mc="http://schemas.openxmlformats.org/markup-compatibility/2006" xmlns:p14="http://schemas.microsoft.com/office/powerpoint/2010/main">
          <mc:Choice Requires="p14">
            <p:contentPart p14:bwMode="auto" r:id="rId16">
              <p14:nvContentPartPr>
                <p14:cNvPr id="23" name="Freihand 22">
                  <a:extLst>
                    <a:ext uri="{FF2B5EF4-FFF2-40B4-BE49-F238E27FC236}">
                      <a16:creationId xmlns:a16="http://schemas.microsoft.com/office/drawing/2014/main" id="{058C4CDB-7045-550D-A76C-ED9EE4DF808C}"/>
                    </a:ext>
                  </a:extLst>
                </p14:cNvPr>
                <p14:cNvContentPartPr/>
                <p14:nvPr/>
              </p14:nvContentPartPr>
              <p14:xfrm>
                <a:off x="7518210" y="25190"/>
                <a:ext cx="360" cy="360"/>
              </p14:xfrm>
            </p:contentPart>
          </mc:Choice>
          <mc:Fallback xmlns="">
            <p:pic>
              <p:nvPicPr>
                <p:cNvPr id="23" name="Freihand 22">
                  <a:extLst>
                    <a:ext uri="{FF2B5EF4-FFF2-40B4-BE49-F238E27FC236}">
                      <a16:creationId xmlns:a16="http://schemas.microsoft.com/office/drawing/2014/main" id="{058C4CDB-7045-550D-A76C-ED9EE4DF808C}"/>
                    </a:ext>
                  </a:extLst>
                </p:cNvPr>
                <p:cNvPicPr/>
                <p:nvPr/>
              </p:nvPicPr>
              <p:blipFill>
                <a:blip r:embed="rId11"/>
                <a:stretch>
                  <a:fillRect/>
                </a:stretch>
              </p:blipFill>
              <p:spPr>
                <a:xfrm>
                  <a:off x="7500210" y="719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4" name="Freihand 23">
                  <a:extLst>
                    <a:ext uri="{FF2B5EF4-FFF2-40B4-BE49-F238E27FC236}">
                      <a16:creationId xmlns:a16="http://schemas.microsoft.com/office/drawing/2014/main" id="{AB54B6C0-3C28-252F-CBEC-15805AAF99AE}"/>
                    </a:ext>
                  </a:extLst>
                </p14:cNvPr>
                <p14:cNvContentPartPr/>
                <p14:nvPr/>
              </p14:nvContentPartPr>
              <p14:xfrm>
                <a:off x="7511730" y="50390"/>
                <a:ext cx="360" cy="360"/>
              </p14:xfrm>
            </p:contentPart>
          </mc:Choice>
          <mc:Fallback xmlns="">
            <p:pic>
              <p:nvPicPr>
                <p:cNvPr id="24" name="Freihand 23">
                  <a:extLst>
                    <a:ext uri="{FF2B5EF4-FFF2-40B4-BE49-F238E27FC236}">
                      <a16:creationId xmlns:a16="http://schemas.microsoft.com/office/drawing/2014/main" id="{AB54B6C0-3C28-252F-CBEC-15805AAF99AE}"/>
                    </a:ext>
                  </a:extLst>
                </p:cNvPr>
                <p:cNvPicPr/>
                <p:nvPr/>
              </p:nvPicPr>
              <p:blipFill>
                <a:blip r:embed="rId11"/>
                <a:stretch>
                  <a:fillRect/>
                </a:stretch>
              </p:blipFill>
              <p:spPr>
                <a:xfrm>
                  <a:off x="7494090" y="3275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Freihand 24">
                  <a:extLst>
                    <a:ext uri="{FF2B5EF4-FFF2-40B4-BE49-F238E27FC236}">
                      <a16:creationId xmlns:a16="http://schemas.microsoft.com/office/drawing/2014/main" id="{0FA19A58-516C-506B-1C89-344EE75D6789}"/>
                    </a:ext>
                  </a:extLst>
                </p14:cNvPr>
                <p14:cNvContentPartPr/>
                <p14:nvPr/>
              </p14:nvContentPartPr>
              <p14:xfrm>
                <a:off x="7511730" y="63350"/>
                <a:ext cx="360" cy="1440"/>
              </p14:xfrm>
            </p:contentPart>
          </mc:Choice>
          <mc:Fallback xmlns="">
            <p:pic>
              <p:nvPicPr>
                <p:cNvPr id="25" name="Freihand 24">
                  <a:extLst>
                    <a:ext uri="{FF2B5EF4-FFF2-40B4-BE49-F238E27FC236}">
                      <a16:creationId xmlns:a16="http://schemas.microsoft.com/office/drawing/2014/main" id="{0FA19A58-516C-506B-1C89-344EE75D6789}"/>
                    </a:ext>
                  </a:extLst>
                </p:cNvPr>
                <p:cNvPicPr/>
                <p:nvPr/>
              </p:nvPicPr>
              <p:blipFill>
                <a:blip r:embed="rId19"/>
                <a:stretch>
                  <a:fillRect/>
                </a:stretch>
              </p:blipFill>
              <p:spPr>
                <a:xfrm>
                  <a:off x="7494090" y="45350"/>
                  <a:ext cx="360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Freihand 25">
                  <a:extLst>
                    <a:ext uri="{FF2B5EF4-FFF2-40B4-BE49-F238E27FC236}">
                      <a16:creationId xmlns:a16="http://schemas.microsoft.com/office/drawing/2014/main" id="{870DCE79-CEC2-882E-0057-F8432CE0033A}"/>
                    </a:ext>
                  </a:extLst>
                </p14:cNvPr>
                <p14:cNvContentPartPr/>
                <p14:nvPr/>
              </p14:nvContentPartPr>
              <p14:xfrm>
                <a:off x="7511730" y="95030"/>
                <a:ext cx="360" cy="360"/>
              </p14:xfrm>
            </p:contentPart>
          </mc:Choice>
          <mc:Fallback xmlns="">
            <p:pic>
              <p:nvPicPr>
                <p:cNvPr id="26" name="Freihand 25">
                  <a:extLst>
                    <a:ext uri="{FF2B5EF4-FFF2-40B4-BE49-F238E27FC236}">
                      <a16:creationId xmlns:a16="http://schemas.microsoft.com/office/drawing/2014/main" id="{870DCE79-CEC2-882E-0057-F8432CE0033A}"/>
                    </a:ext>
                  </a:extLst>
                </p:cNvPr>
                <p:cNvPicPr/>
                <p:nvPr/>
              </p:nvPicPr>
              <p:blipFill>
                <a:blip r:embed="rId11"/>
                <a:stretch>
                  <a:fillRect/>
                </a:stretch>
              </p:blipFill>
              <p:spPr>
                <a:xfrm>
                  <a:off x="7494090" y="7703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Freihand 26">
                  <a:extLst>
                    <a:ext uri="{FF2B5EF4-FFF2-40B4-BE49-F238E27FC236}">
                      <a16:creationId xmlns:a16="http://schemas.microsoft.com/office/drawing/2014/main" id="{20134516-E038-B905-25DB-128CABA1B590}"/>
                    </a:ext>
                  </a:extLst>
                </p14:cNvPr>
                <p14:cNvContentPartPr/>
                <p14:nvPr/>
              </p14:nvContentPartPr>
              <p14:xfrm>
                <a:off x="7511730" y="120230"/>
                <a:ext cx="360" cy="360"/>
              </p14:xfrm>
            </p:contentPart>
          </mc:Choice>
          <mc:Fallback xmlns="">
            <p:pic>
              <p:nvPicPr>
                <p:cNvPr id="27" name="Freihand 26">
                  <a:extLst>
                    <a:ext uri="{FF2B5EF4-FFF2-40B4-BE49-F238E27FC236}">
                      <a16:creationId xmlns:a16="http://schemas.microsoft.com/office/drawing/2014/main" id="{20134516-E038-B905-25DB-128CABA1B590}"/>
                    </a:ext>
                  </a:extLst>
                </p:cNvPr>
                <p:cNvPicPr/>
                <p:nvPr/>
              </p:nvPicPr>
              <p:blipFill>
                <a:blip r:embed="rId11"/>
                <a:stretch>
                  <a:fillRect/>
                </a:stretch>
              </p:blipFill>
              <p:spPr>
                <a:xfrm>
                  <a:off x="7494090" y="10259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Freihand 27">
                  <a:extLst>
                    <a:ext uri="{FF2B5EF4-FFF2-40B4-BE49-F238E27FC236}">
                      <a16:creationId xmlns:a16="http://schemas.microsoft.com/office/drawing/2014/main" id="{F87C189B-7B0F-873E-3E30-F1438B962738}"/>
                    </a:ext>
                  </a:extLst>
                </p14:cNvPr>
                <p14:cNvContentPartPr/>
                <p14:nvPr/>
              </p14:nvContentPartPr>
              <p14:xfrm>
                <a:off x="7511730" y="139310"/>
                <a:ext cx="360" cy="1440"/>
              </p14:xfrm>
            </p:contentPart>
          </mc:Choice>
          <mc:Fallback xmlns="">
            <p:pic>
              <p:nvPicPr>
                <p:cNvPr id="28" name="Freihand 27">
                  <a:extLst>
                    <a:ext uri="{FF2B5EF4-FFF2-40B4-BE49-F238E27FC236}">
                      <a16:creationId xmlns:a16="http://schemas.microsoft.com/office/drawing/2014/main" id="{F87C189B-7B0F-873E-3E30-F1438B962738}"/>
                    </a:ext>
                  </a:extLst>
                </p:cNvPr>
                <p:cNvPicPr/>
                <p:nvPr/>
              </p:nvPicPr>
              <p:blipFill>
                <a:blip r:embed="rId19"/>
                <a:stretch>
                  <a:fillRect/>
                </a:stretch>
              </p:blipFill>
              <p:spPr>
                <a:xfrm>
                  <a:off x="7494090" y="121310"/>
                  <a:ext cx="360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9" name="Freihand 28">
                  <a:extLst>
                    <a:ext uri="{FF2B5EF4-FFF2-40B4-BE49-F238E27FC236}">
                      <a16:creationId xmlns:a16="http://schemas.microsoft.com/office/drawing/2014/main" id="{18D1DB3F-4232-632B-38D7-5D6DD825718F}"/>
                    </a:ext>
                  </a:extLst>
                </p14:cNvPr>
                <p14:cNvContentPartPr/>
                <p14:nvPr/>
              </p14:nvContentPartPr>
              <p14:xfrm>
                <a:off x="7505250" y="158390"/>
                <a:ext cx="360" cy="360"/>
              </p14:xfrm>
            </p:contentPart>
          </mc:Choice>
          <mc:Fallback xmlns="">
            <p:pic>
              <p:nvPicPr>
                <p:cNvPr id="29" name="Freihand 28">
                  <a:extLst>
                    <a:ext uri="{FF2B5EF4-FFF2-40B4-BE49-F238E27FC236}">
                      <a16:creationId xmlns:a16="http://schemas.microsoft.com/office/drawing/2014/main" id="{18D1DB3F-4232-632B-38D7-5D6DD825718F}"/>
                    </a:ext>
                  </a:extLst>
                </p:cNvPr>
                <p:cNvPicPr/>
                <p:nvPr/>
              </p:nvPicPr>
              <p:blipFill>
                <a:blip r:embed="rId11"/>
                <a:stretch>
                  <a:fillRect/>
                </a:stretch>
              </p:blipFill>
              <p:spPr>
                <a:xfrm>
                  <a:off x="7487610" y="14075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Freihand 29">
                  <a:extLst>
                    <a:ext uri="{FF2B5EF4-FFF2-40B4-BE49-F238E27FC236}">
                      <a16:creationId xmlns:a16="http://schemas.microsoft.com/office/drawing/2014/main" id="{0DD7B47D-3211-D6F3-B6DE-B16687EFC18C}"/>
                    </a:ext>
                  </a:extLst>
                </p14:cNvPr>
                <p14:cNvContentPartPr/>
                <p14:nvPr/>
              </p14:nvContentPartPr>
              <p14:xfrm>
                <a:off x="7511730" y="183950"/>
                <a:ext cx="360" cy="360"/>
              </p14:xfrm>
            </p:contentPart>
          </mc:Choice>
          <mc:Fallback xmlns="">
            <p:pic>
              <p:nvPicPr>
                <p:cNvPr id="30" name="Freihand 29">
                  <a:extLst>
                    <a:ext uri="{FF2B5EF4-FFF2-40B4-BE49-F238E27FC236}">
                      <a16:creationId xmlns:a16="http://schemas.microsoft.com/office/drawing/2014/main" id="{0DD7B47D-3211-D6F3-B6DE-B16687EFC18C}"/>
                    </a:ext>
                  </a:extLst>
                </p:cNvPr>
                <p:cNvPicPr/>
                <p:nvPr/>
              </p:nvPicPr>
              <p:blipFill>
                <a:blip r:embed="rId11"/>
                <a:stretch>
                  <a:fillRect/>
                </a:stretch>
              </p:blipFill>
              <p:spPr>
                <a:xfrm>
                  <a:off x="7494090" y="16595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Freihand 30">
                  <a:extLst>
                    <a:ext uri="{FF2B5EF4-FFF2-40B4-BE49-F238E27FC236}">
                      <a16:creationId xmlns:a16="http://schemas.microsoft.com/office/drawing/2014/main" id="{1C627897-16F8-289A-E80B-4C93584AF5D6}"/>
                    </a:ext>
                  </a:extLst>
                </p14:cNvPr>
                <p14:cNvContentPartPr/>
                <p14:nvPr/>
              </p14:nvContentPartPr>
              <p14:xfrm>
                <a:off x="7511730" y="196550"/>
                <a:ext cx="360" cy="360"/>
              </p14:xfrm>
            </p:contentPart>
          </mc:Choice>
          <mc:Fallback xmlns="">
            <p:pic>
              <p:nvPicPr>
                <p:cNvPr id="31" name="Freihand 30">
                  <a:extLst>
                    <a:ext uri="{FF2B5EF4-FFF2-40B4-BE49-F238E27FC236}">
                      <a16:creationId xmlns:a16="http://schemas.microsoft.com/office/drawing/2014/main" id="{1C627897-16F8-289A-E80B-4C93584AF5D6}"/>
                    </a:ext>
                  </a:extLst>
                </p:cNvPr>
                <p:cNvPicPr/>
                <p:nvPr/>
              </p:nvPicPr>
              <p:blipFill>
                <a:blip r:embed="rId11"/>
                <a:stretch>
                  <a:fillRect/>
                </a:stretch>
              </p:blipFill>
              <p:spPr>
                <a:xfrm>
                  <a:off x="7494090" y="178910"/>
                  <a:ext cx="36000" cy="36000"/>
                </a:xfrm>
                <a:prstGeom prst="rect">
                  <a:avLst/>
                </a:prstGeom>
              </p:spPr>
            </p:pic>
          </mc:Fallback>
        </mc:AlternateContent>
      </p:grpSp>
    </p:spTree>
    <p:extLst>
      <p:ext uri="{BB962C8B-B14F-4D97-AF65-F5344CB8AC3E}">
        <p14:creationId xmlns:p14="http://schemas.microsoft.com/office/powerpoint/2010/main" val="910159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9AB8098D-F1AB-92DB-C18F-4DC5555E1F76}"/>
              </a:ext>
            </a:extLst>
          </p:cNvPr>
          <p:cNvPicPr>
            <a:picLocks noChangeAspect="1"/>
          </p:cNvPicPr>
          <p:nvPr/>
        </p:nvPicPr>
        <p:blipFill rotWithShape="1">
          <a:blip r:embed="rId2"/>
          <a:srcRect l="23159" r="3169"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B0983FEF-A0EA-3B1A-9323-2B07450DF4D3}"/>
              </a:ext>
            </a:extLst>
          </p:cNvPr>
          <p:cNvSpPr>
            <a:spLocks noGrp="1"/>
          </p:cNvSpPr>
          <p:nvPr>
            <p:ph type="title"/>
          </p:nvPr>
        </p:nvSpPr>
        <p:spPr>
          <a:xfrm>
            <a:off x="7531610" y="365125"/>
            <a:ext cx="3822189" cy="1899912"/>
          </a:xfrm>
        </p:spPr>
        <p:txBody>
          <a:bodyPr>
            <a:normAutofit/>
          </a:bodyPr>
          <a:lstStyle/>
          <a:p>
            <a:r>
              <a:rPr lang="de-DE" sz="4000"/>
              <a:t>Anforderungen an das Messsystem</a:t>
            </a:r>
            <a:endParaRPr lang="de-AT" sz="4000"/>
          </a:p>
        </p:txBody>
      </p:sp>
      <p:sp>
        <p:nvSpPr>
          <p:cNvPr id="3" name="Inhaltsplatzhalter 2">
            <a:extLst>
              <a:ext uri="{FF2B5EF4-FFF2-40B4-BE49-F238E27FC236}">
                <a16:creationId xmlns:a16="http://schemas.microsoft.com/office/drawing/2014/main" id="{706C05D3-6B7A-0D44-91B8-C020464EF150}"/>
              </a:ext>
            </a:extLst>
          </p:cNvPr>
          <p:cNvSpPr>
            <a:spLocks noGrp="1"/>
          </p:cNvSpPr>
          <p:nvPr>
            <p:ph idx="1"/>
          </p:nvPr>
        </p:nvSpPr>
        <p:spPr>
          <a:xfrm>
            <a:off x="8058150" y="2690137"/>
            <a:ext cx="4038599" cy="3742762"/>
          </a:xfrm>
        </p:spPr>
        <p:txBody>
          <a:bodyPr>
            <a:normAutofit/>
          </a:bodyPr>
          <a:lstStyle/>
          <a:p>
            <a:r>
              <a:rPr lang="de-DE" sz="2000" dirty="0"/>
              <a:t>Selbstkalibrierung bei Systemstart</a:t>
            </a:r>
          </a:p>
          <a:p>
            <a:r>
              <a:rPr lang="de-DE" sz="2000" dirty="0"/>
              <a:t>Messgenauigkeit von &lt; 1mm  </a:t>
            </a:r>
          </a:p>
          <a:p>
            <a:pPr lvl="1"/>
            <a:r>
              <a:rPr lang="de-DE" sz="2000" dirty="0"/>
              <a:t>Warum &lt; 1mm? Maßband Genauigkeit 1mm</a:t>
            </a:r>
          </a:p>
          <a:p>
            <a:r>
              <a:rPr lang="de-DE" sz="2000" dirty="0"/>
              <a:t>Ausgabe der Vermessung</a:t>
            </a:r>
          </a:p>
          <a:p>
            <a:pPr lvl="1"/>
            <a:r>
              <a:rPr lang="de-DE" sz="2000" dirty="0"/>
              <a:t>Möglichkeit 1 über Bild (</a:t>
            </a:r>
            <a:r>
              <a:rPr lang="de-DE" sz="2000" dirty="0" err="1"/>
              <a:t>Buzzerknopf</a:t>
            </a:r>
            <a:r>
              <a:rPr lang="de-DE" sz="2000" dirty="0"/>
              <a:t> für die Aufnahme)</a:t>
            </a:r>
          </a:p>
          <a:p>
            <a:pPr lvl="1"/>
            <a:r>
              <a:rPr lang="de-DE" sz="2000" dirty="0"/>
              <a:t>Möglichkeit 2 im Livebild</a:t>
            </a:r>
          </a:p>
          <a:p>
            <a:endParaRPr lang="de-DE" sz="2000" dirty="0"/>
          </a:p>
          <a:p>
            <a:pPr lvl="1"/>
            <a:endParaRPr lang="de-DE" sz="2000" dirty="0"/>
          </a:p>
          <a:p>
            <a:endParaRPr lang="de-DE" sz="2000" dirty="0"/>
          </a:p>
        </p:txBody>
      </p:sp>
    </p:spTree>
    <p:extLst>
      <p:ext uri="{BB962C8B-B14F-4D97-AF65-F5344CB8AC3E}">
        <p14:creationId xmlns:p14="http://schemas.microsoft.com/office/powerpoint/2010/main" val="275602876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Words>
  <Application>Microsoft Office PowerPoint</Application>
  <PresentationFormat>Breitbild</PresentationFormat>
  <Paragraphs>51</Paragraphs>
  <Slides>13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Calibri</vt:lpstr>
      <vt:lpstr>Calibri Light</vt:lpstr>
      <vt:lpstr>Office</vt:lpstr>
      <vt:lpstr>Digitale Videovermessung im Eis und Stocksport</vt:lpstr>
      <vt:lpstr>Was sind die Aufgaben?</vt:lpstr>
      <vt:lpstr>Problemstellung</vt:lpstr>
      <vt:lpstr>Optionale Aufgaben</vt:lpstr>
      <vt:lpstr>Spielgeräte und Equipment </vt:lpstr>
      <vt:lpstr>Spiel und Spielfeld</vt:lpstr>
      <vt:lpstr>Die Bahn und Zielfelder</vt:lpstr>
      <vt:lpstr>Zielfeld mit Markierungen</vt:lpstr>
      <vt:lpstr>Anforderungen an das Messsystem</vt:lpstr>
      <vt:lpstr>Patentrechtliches</vt:lpstr>
      <vt:lpstr>Equipment vorhanden</vt:lpstr>
      <vt:lpstr>PowerPoint-Präsentation</vt:lpstr>
      <vt:lpstr>Softwareausschnitt Eye Vision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Digitale Videovermessung im Stocksport</dc:title>
  <dc:creator>Karrer, Reinhard</dc:creator>
  <cp:lastModifiedBy>Schweiger Heinz (lehrer)</cp:lastModifiedBy>
  <cp:revision>7</cp:revision>
  <dcterms:created xsi:type="dcterms:W3CDTF">2022-08-12T08:35:41Z</dcterms:created>
  <dcterms:modified xsi:type="dcterms:W3CDTF">2022-09-13T06:05:01Z</dcterms:modified>
</cp:coreProperties>
</file>