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1EA4-8016-4EB4-AFAA-E421889B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E47DF-17AD-4791-880E-8247354A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B0BC-0D39-420A-9741-9D958020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2854-A806-4EA1-A44B-ED17379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A432-61D3-41DD-9A82-529A3CDC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22E2-C03A-4CA6-ADD0-566A1FAF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54459-89A6-4D64-AA15-CA35FFF21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C07A-BD25-4479-90BC-3CC64EA4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9D00-3883-483C-B376-992B0C35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19A0-DC13-45E8-99B9-4338C4BA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CC62E-70D4-457A-AD4D-65C5ECCA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C2703-0FFF-4656-AD0F-871C1D66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ADDB-53DD-4B6C-BB05-70F9B86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11E8-5F78-4397-BAA6-7F5528C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A818-1804-485E-8AE9-DAC1FE19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5EF3-82BB-421C-B2F6-6299A69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8C35-ED6E-4A85-83C9-4200A1C3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5FB3-D7BF-432A-99D3-A865F878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C9A4-4D4B-4870-8FF5-7025FB9A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3EFC-CD8C-442D-8756-E7AC0903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F3AC-A754-4955-8510-81C24AE8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78DD-6951-4736-B60F-57E36FC1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E3FA-1BEF-4A76-9FB9-7C1163BF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7B09-25DC-42E3-B154-5E2B39D8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3CA0-035C-46B6-A941-3FE36F7E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3B51-F192-4A11-B879-F596A9DB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74F1-34D1-4B06-B2E3-A5B9FE98D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8DA6-880D-4544-9B53-96810620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9751-C4B7-43BF-9EF5-DE18D314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30CA9-9960-43AE-A9C4-F55FBD6C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56E8F-9A5B-475F-B345-0589246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AA5F-13D3-42C0-8C63-16F9EED7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8093-62AB-4E01-BF64-914D6905B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ADF7-BFE3-4B1C-9377-82A8E84B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E542A-180E-4D70-ABA4-67577A0B6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4E131-F980-43D7-9F5E-98B4643DB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3CCB5-FC7D-4312-A31C-A245083D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A955E-4FF2-4D24-AF9B-4B1881E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BC58A-243D-4E54-AF73-EF9BF6AD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914-F1F4-4C6C-B45F-83A0E5A9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E7D6-1FCF-4C93-814E-190B7EE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A6C66-EAB4-4145-AB1B-5E1D4F7E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C629D-C223-46F1-9E00-DD0588B2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890D-54D2-42CD-A9F9-6CFFF80F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CE31C-FB55-4D6C-9DCE-94C6E63B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A17DA-FFC9-467F-AAF7-25973D9B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62AC-D657-484F-9F47-398C3E8C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0123-FA57-4847-AFB5-0E2E8376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E6C3C-0182-47B1-878A-7C2AFC6F5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D4D25-04A8-47F8-86C4-CA6CDD7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1941D-2E6E-47FD-8222-3F064570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98295-800B-4413-892E-88892515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981-8E69-4246-8C5D-1ADEB112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0A48F-02E6-4FF0-A43F-111C10E53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8030-E0E6-4845-92AC-25E3B0726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B820B-0D95-433F-92E5-A2736D6B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053E-C5F3-4AC2-83EC-8B63EBD4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0F5CC-661D-4DF5-93A2-FED9D890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40F2D-1032-4801-9C00-D855E361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A79B-3901-49DC-A055-663AB462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8204-8977-444C-99DE-ED12CC535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230B-0A3F-4FE2-8AB2-9049DAC0831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572E-123C-4895-AC40-0E4DA4773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B91A-F496-4DF3-8505-8ED6D8CD5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280A-0E35-4756-BAF1-ABB7C67C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4FF5-430C-419C-BE31-F44A51B9E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And Machine Learning Portfolio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679E6-8BC4-4502-8101-A9DF1268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603E-6D72-4A68-8288-5E284120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44D9-DBE1-4BE3-B39A-B89C3EBC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1EBA1-EF1D-4C72-8C88-1BC14C02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747712"/>
            <a:ext cx="103727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1912-24A0-4A6A-A71A-AEF06DF1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6396C2-B13D-4B28-835E-B26AE9D08A8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46900"/>
              </p:ext>
            </p:extLst>
          </p:nvPr>
        </p:nvGraphicFramePr>
        <p:xfrm>
          <a:off x="838200" y="2944813"/>
          <a:ext cx="105156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2182320" imgH="437760" progId="Package">
                  <p:embed/>
                </p:oleObj>
              </mc:Choice>
              <mc:Fallback>
                <p:oleObj name="Packager Shell Object" showAsIcon="1" r:id="rId3" imgW="21823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944813"/>
                        <a:ext cx="10515600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5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DE4C-3FC9-4688-91A8-1DA62A1B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A71FFF-757A-44C6-BDE2-F6FF1030B27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76252"/>
              </p:ext>
            </p:extLst>
          </p:nvPr>
        </p:nvGraphicFramePr>
        <p:xfrm>
          <a:off x="838200" y="2114550"/>
          <a:ext cx="10515600" cy="377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3" imgW="1221480" imgH="437760" progId="Package">
                  <p:embed/>
                </p:oleObj>
              </mc:Choice>
              <mc:Fallback>
                <p:oleObj name="Packager Shell Object" showAsIcon="1" r:id="rId3" imgW="1221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14550"/>
                        <a:ext cx="10515600" cy="377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34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1A0BCB-B9BC-4B7B-ADCB-295E9957E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06" b="112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8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61A5907-9667-46CD-B198-ACA90114E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4" b="92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A710FB7-5803-4130-8EF7-8F79029E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0" b="14625"/>
          <a:stretch/>
        </p:blipFill>
        <p:spPr>
          <a:xfrm>
            <a:off x="1143901" y="643466"/>
            <a:ext cx="99041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3A30EE-E2BA-481E-AD1C-11FF666B8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9"/>
          <a:stretch/>
        </p:blipFill>
        <p:spPr>
          <a:xfrm>
            <a:off x="1143921" y="643466"/>
            <a:ext cx="99041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AA1AE925-6A48-4B78-9D40-DDCC8E687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20" b="15963"/>
          <a:stretch/>
        </p:blipFill>
        <p:spPr>
          <a:xfrm>
            <a:off x="1143951" y="643466"/>
            <a:ext cx="99040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2D727BF2-CEC3-419C-8FB8-D145C848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516" b="353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1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88D3B6E-536E-444B-AEE1-EC22E8C57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56" r="-1" b="37415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25" name="Picture 18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3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B6D3405-D983-42A5-8139-1A83478A4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96" r="1" b="41310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5AD88140-8AC7-44A7-A57B-955A89D3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F3484822-B1A5-4240-A237-121901115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5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70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1D2F465-0FBD-401E-AE28-2A10D4A83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26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CF25CD-4710-4FF5-82A1-DB6FD4CAE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833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291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Packager Shell Object</vt:lpstr>
      <vt:lpstr>Package</vt:lpstr>
      <vt:lpstr>PYTHON And Machine Learning Portfolio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Machine Learning Portfolio </dc:title>
  <dc:creator>Mohammad A Jaffry</dc:creator>
  <cp:lastModifiedBy>Mohammad A Jaffry</cp:lastModifiedBy>
  <cp:revision>1</cp:revision>
  <dcterms:created xsi:type="dcterms:W3CDTF">2018-10-15T11:51:11Z</dcterms:created>
  <dcterms:modified xsi:type="dcterms:W3CDTF">2018-10-15T11:51:20Z</dcterms:modified>
</cp:coreProperties>
</file>