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6" r:id="rId2"/>
  </p:sldMasterIdLst>
  <p:notesMasterIdLst>
    <p:notesMasterId r:id="rId11"/>
  </p:notesMasterIdLst>
  <p:sldIdLst>
    <p:sldId id="259" r:id="rId3"/>
    <p:sldId id="260" r:id="rId4"/>
    <p:sldId id="261" r:id="rId5"/>
    <p:sldId id="256" r:id="rId6"/>
    <p:sldId id="265" r:id="rId7"/>
    <p:sldId id="266"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3" autoAdjust="0"/>
  </p:normalViewPr>
  <p:slideViewPr>
    <p:cSldViewPr snapToGrid="0">
      <p:cViewPr varScale="1">
        <p:scale>
          <a:sx n="79" d="100"/>
          <a:sy n="79" d="100"/>
        </p:scale>
        <p:origin x="7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2ED73A-842E-4B53-B1B9-BBDEE2411E9C}" type="datetimeFigureOut">
              <a:rPr lang="en-IN" smtClean="0"/>
              <a:t>13-11-2024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332533-01A6-40B0-9AD8-FAAFEC073D7C}" type="slidenum">
              <a:rPr lang="en-IN" smtClean="0"/>
              <a:t>‹#›</a:t>
            </a:fld>
            <a:endParaRPr lang="en-IN"/>
          </a:p>
        </p:txBody>
      </p:sp>
    </p:spTree>
    <p:extLst>
      <p:ext uri="{BB962C8B-B14F-4D97-AF65-F5344CB8AC3E}">
        <p14:creationId xmlns:p14="http://schemas.microsoft.com/office/powerpoint/2010/main" val="1006765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D332533-01A6-40B0-9AD8-FAAFEC073D7C}" type="slidenum">
              <a:rPr lang="en-IN" smtClean="0"/>
              <a:t>3</a:t>
            </a:fld>
            <a:endParaRPr lang="en-IN"/>
          </a:p>
        </p:txBody>
      </p:sp>
    </p:spTree>
    <p:extLst>
      <p:ext uri="{BB962C8B-B14F-4D97-AF65-F5344CB8AC3E}">
        <p14:creationId xmlns:p14="http://schemas.microsoft.com/office/powerpoint/2010/main" val="1111446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84A74-A81F-D280-ADAB-876C08AEE4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0D4A0D-0C46-EFD6-1099-E28167E168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1932C6-04FE-BBC9-9CF5-B93B47495C31}"/>
              </a:ext>
            </a:extLst>
          </p:cNvPr>
          <p:cNvSpPr>
            <a:spLocks noGrp="1"/>
          </p:cNvSpPr>
          <p:nvPr>
            <p:ph type="dt" sz="half" idx="10"/>
          </p:nvPr>
        </p:nvSpPr>
        <p:spPr/>
        <p:txBody>
          <a:bodyPr/>
          <a:lstStyle/>
          <a:p>
            <a:fld id="{B2FA64EB-DD72-462C-8371-250DF5012B34}" type="datetimeFigureOut">
              <a:rPr lang="en-IN" smtClean="0"/>
              <a:t>13-11-2024</a:t>
            </a:fld>
            <a:endParaRPr lang="en-IN"/>
          </a:p>
        </p:txBody>
      </p:sp>
      <p:sp>
        <p:nvSpPr>
          <p:cNvPr id="5" name="Footer Placeholder 4">
            <a:extLst>
              <a:ext uri="{FF2B5EF4-FFF2-40B4-BE49-F238E27FC236}">
                <a16:creationId xmlns:a16="http://schemas.microsoft.com/office/drawing/2014/main" id="{9FE3297E-9C4A-8EC5-4626-7976A20A7F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412C69-6528-DBDC-EC01-87D8692DCC9F}"/>
              </a:ext>
            </a:extLst>
          </p:cNvPr>
          <p:cNvSpPr>
            <a:spLocks noGrp="1"/>
          </p:cNvSpPr>
          <p:nvPr>
            <p:ph type="sldNum" sz="quarter" idx="12"/>
          </p:nvPr>
        </p:nvSpPr>
        <p:spPr/>
        <p:txBody>
          <a:bodyPr/>
          <a:lstStyle/>
          <a:p>
            <a:fld id="{717C5D12-0625-446C-BB30-D935D79E5CFC}" type="slidenum">
              <a:rPr lang="en-IN" smtClean="0"/>
              <a:t>‹#›</a:t>
            </a:fld>
            <a:endParaRPr lang="en-IN"/>
          </a:p>
        </p:txBody>
      </p:sp>
    </p:spTree>
    <p:extLst>
      <p:ext uri="{BB962C8B-B14F-4D97-AF65-F5344CB8AC3E}">
        <p14:creationId xmlns:p14="http://schemas.microsoft.com/office/powerpoint/2010/main" val="1207752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61611-E5DA-90BD-E7CE-446C1FA9224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80D306-CD4E-916C-F9DD-75CD72217E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80E58B-5C95-1E30-F936-9076A5FBFA16}"/>
              </a:ext>
            </a:extLst>
          </p:cNvPr>
          <p:cNvSpPr>
            <a:spLocks noGrp="1"/>
          </p:cNvSpPr>
          <p:nvPr>
            <p:ph type="dt" sz="half" idx="10"/>
          </p:nvPr>
        </p:nvSpPr>
        <p:spPr/>
        <p:txBody>
          <a:bodyPr/>
          <a:lstStyle/>
          <a:p>
            <a:fld id="{B2FA64EB-DD72-462C-8371-250DF5012B34}" type="datetimeFigureOut">
              <a:rPr lang="en-IN" smtClean="0"/>
              <a:t>13-11-2024</a:t>
            </a:fld>
            <a:endParaRPr lang="en-IN"/>
          </a:p>
        </p:txBody>
      </p:sp>
      <p:sp>
        <p:nvSpPr>
          <p:cNvPr id="5" name="Footer Placeholder 4">
            <a:extLst>
              <a:ext uri="{FF2B5EF4-FFF2-40B4-BE49-F238E27FC236}">
                <a16:creationId xmlns:a16="http://schemas.microsoft.com/office/drawing/2014/main" id="{34236C3E-E1DA-45E1-6AB6-51BA8CE778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7F258D-1DC3-70B2-7297-544F30FC0372}"/>
              </a:ext>
            </a:extLst>
          </p:cNvPr>
          <p:cNvSpPr>
            <a:spLocks noGrp="1"/>
          </p:cNvSpPr>
          <p:nvPr>
            <p:ph type="sldNum" sz="quarter" idx="12"/>
          </p:nvPr>
        </p:nvSpPr>
        <p:spPr/>
        <p:txBody>
          <a:bodyPr/>
          <a:lstStyle/>
          <a:p>
            <a:fld id="{717C5D12-0625-446C-BB30-D935D79E5CFC}" type="slidenum">
              <a:rPr lang="en-IN" smtClean="0"/>
              <a:t>‹#›</a:t>
            </a:fld>
            <a:endParaRPr lang="en-IN"/>
          </a:p>
        </p:txBody>
      </p:sp>
    </p:spTree>
    <p:extLst>
      <p:ext uri="{BB962C8B-B14F-4D97-AF65-F5344CB8AC3E}">
        <p14:creationId xmlns:p14="http://schemas.microsoft.com/office/powerpoint/2010/main" val="65736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E48A9F-137D-D9E7-9903-0E1D980AB2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486FFA-958E-52BD-5376-95F7F9B37B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F555E3-7E26-1C48-77B5-05D580B9D834}"/>
              </a:ext>
            </a:extLst>
          </p:cNvPr>
          <p:cNvSpPr>
            <a:spLocks noGrp="1"/>
          </p:cNvSpPr>
          <p:nvPr>
            <p:ph type="dt" sz="half" idx="10"/>
          </p:nvPr>
        </p:nvSpPr>
        <p:spPr/>
        <p:txBody>
          <a:bodyPr/>
          <a:lstStyle/>
          <a:p>
            <a:fld id="{B2FA64EB-DD72-462C-8371-250DF5012B34}" type="datetimeFigureOut">
              <a:rPr lang="en-IN" smtClean="0"/>
              <a:t>13-11-2024</a:t>
            </a:fld>
            <a:endParaRPr lang="en-IN"/>
          </a:p>
        </p:txBody>
      </p:sp>
      <p:sp>
        <p:nvSpPr>
          <p:cNvPr id="5" name="Footer Placeholder 4">
            <a:extLst>
              <a:ext uri="{FF2B5EF4-FFF2-40B4-BE49-F238E27FC236}">
                <a16:creationId xmlns:a16="http://schemas.microsoft.com/office/drawing/2014/main" id="{89E97871-ACA1-0854-14E6-5BF7E4D756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81C29B-EE73-1193-99C4-541C5683F192}"/>
              </a:ext>
            </a:extLst>
          </p:cNvPr>
          <p:cNvSpPr>
            <a:spLocks noGrp="1"/>
          </p:cNvSpPr>
          <p:nvPr>
            <p:ph type="sldNum" sz="quarter" idx="12"/>
          </p:nvPr>
        </p:nvSpPr>
        <p:spPr/>
        <p:txBody>
          <a:bodyPr/>
          <a:lstStyle/>
          <a:p>
            <a:fld id="{717C5D12-0625-446C-BB30-D935D79E5CFC}" type="slidenum">
              <a:rPr lang="en-IN" smtClean="0"/>
              <a:t>‹#›</a:t>
            </a:fld>
            <a:endParaRPr lang="en-IN"/>
          </a:p>
        </p:txBody>
      </p:sp>
    </p:spTree>
    <p:extLst>
      <p:ext uri="{BB962C8B-B14F-4D97-AF65-F5344CB8AC3E}">
        <p14:creationId xmlns:p14="http://schemas.microsoft.com/office/powerpoint/2010/main" val="3788669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ctrTitle"/>
          </p:nvPr>
        </p:nvSpPr>
        <p:spPr>
          <a:xfrm>
            <a:off x="587064" y="2410921"/>
            <a:ext cx="8960219" cy="3861600"/>
          </a:xfrm>
        </p:spPr>
        <p:txBody>
          <a:bodyPr anchor="t">
            <a:noAutofit/>
          </a:bodyPr>
          <a:lstStyle>
            <a:lvl1pPr algn="l">
              <a:defRPr sz="7667"/>
            </a:lvl1pPr>
          </a:lstStyle>
          <a:p>
            <a:r>
              <a:rPr lang="en-US" dirty="0"/>
              <a:t>Click to edit Master title style</a:t>
            </a:r>
          </a:p>
        </p:txBody>
      </p:sp>
      <p:sp>
        <p:nvSpPr>
          <p:cNvPr id="5" name="Footer Placeholder 4"/>
          <p:cNvSpPr>
            <a:spLocks noGrp="1"/>
          </p:cNvSpPr>
          <p:nvPr>
            <p:ph type="ftr" sz="quarter" idx="11"/>
          </p:nvPr>
        </p:nvSpPr>
        <p:spPr>
          <a:xfrm rot="16200000">
            <a:off x="9829799" y="3246438"/>
            <a:ext cx="4114800" cy="365125"/>
          </a:xfrm>
        </p:spPr>
        <p:txBody>
          <a:bodyPr/>
          <a:lstStyle>
            <a:lvl1pPr algn="ctr">
              <a:defRPr sz="1400"/>
            </a:lvl1pPr>
          </a:lstStyle>
          <a:p>
            <a:r>
              <a:rPr lang="en-ID" dirty="0"/>
              <a:t>PRESENTATION TITLE</a:t>
            </a:r>
          </a:p>
        </p:txBody>
      </p:sp>
      <p:sp>
        <p:nvSpPr>
          <p:cNvPr id="8" name="Text Placeholder 7">
            <a:extLst>
              <a:ext uri="{FF2B5EF4-FFF2-40B4-BE49-F238E27FC236}">
                <a16:creationId xmlns:a16="http://schemas.microsoft.com/office/drawing/2014/main" id="{535AAFEA-9797-719F-034E-1443278D0DB8}"/>
              </a:ext>
            </a:extLst>
          </p:cNvPr>
          <p:cNvSpPr>
            <a:spLocks noGrp="1"/>
          </p:cNvSpPr>
          <p:nvPr>
            <p:ph type="body" sz="quarter" idx="12"/>
          </p:nvPr>
        </p:nvSpPr>
        <p:spPr>
          <a:xfrm>
            <a:off x="5783792" y="1123641"/>
            <a:ext cx="5184775" cy="1197600"/>
          </a:xfrm>
        </p:spPr>
        <p:txBody>
          <a:bodyPr anchor="ctr" anchorCtr="0">
            <a:noAutofit/>
          </a:bodyPr>
          <a:lstStyle/>
          <a:p>
            <a:pPr lvl="0"/>
            <a:r>
              <a:rPr lang="en-US" dirty="0"/>
              <a:t>Click to edit Master text styles</a:t>
            </a:r>
          </a:p>
        </p:txBody>
      </p:sp>
    </p:spTree>
    <p:extLst>
      <p:ext uri="{BB962C8B-B14F-4D97-AF65-F5344CB8AC3E}">
        <p14:creationId xmlns:p14="http://schemas.microsoft.com/office/powerpoint/2010/main" val="3083858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E2A2-57CA-76B4-7FC7-0E7E733D4B24}"/>
              </a:ext>
            </a:extLst>
          </p:cNvPr>
          <p:cNvSpPr>
            <a:spLocks noGrp="1"/>
          </p:cNvSpPr>
          <p:nvPr>
            <p:ph type="title"/>
          </p:nvPr>
        </p:nvSpPr>
        <p:spPr>
          <a:xfrm>
            <a:off x="599016" y="575019"/>
            <a:ext cx="4876800" cy="1325563"/>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D5902CC6-0866-F6F1-FFC1-330B30DD7393}"/>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4CCFEAA7-A226-2E50-AD23-5FE2A5B98604}"/>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6" name="Picture Placeholder 5">
            <a:extLst>
              <a:ext uri="{FF2B5EF4-FFF2-40B4-BE49-F238E27FC236}">
                <a16:creationId xmlns:a16="http://schemas.microsoft.com/office/drawing/2014/main" id="{C69D59CD-16F0-1FCD-4958-4D1937859515}"/>
              </a:ext>
            </a:extLst>
          </p:cNvPr>
          <p:cNvSpPr>
            <a:spLocks noGrp="1"/>
          </p:cNvSpPr>
          <p:nvPr>
            <p:ph type="pic" sz="quarter" idx="12"/>
          </p:nvPr>
        </p:nvSpPr>
        <p:spPr>
          <a:xfrm>
            <a:off x="5783793" y="0"/>
            <a:ext cx="5798607" cy="6858000"/>
          </a:xfrm>
        </p:spPr>
        <p:txBody>
          <a:bodyPr/>
          <a:lstStyle/>
          <a:p>
            <a:endParaRPr lang="en-ID"/>
          </a:p>
        </p:txBody>
      </p:sp>
      <p:sp>
        <p:nvSpPr>
          <p:cNvPr id="8" name="Text Placeholder 7">
            <a:extLst>
              <a:ext uri="{FF2B5EF4-FFF2-40B4-BE49-F238E27FC236}">
                <a16:creationId xmlns:a16="http://schemas.microsoft.com/office/drawing/2014/main" id="{D1694355-D2F1-6177-CA10-2FB2BDCA94FF}"/>
              </a:ext>
            </a:extLst>
          </p:cNvPr>
          <p:cNvSpPr>
            <a:spLocks noGrp="1"/>
          </p:cNvSpPr>
          <p:nvPr>
            <p:ph type="body" sz="quarter" idx="13"/>
          </p:nvPr>
        </p:nvSpPr>
        <p:spPr>
          <a:xfrm>
            <a:off x="594733" y="3072977"/>
            <a:ext cx="4631139" cy="3196800"/>
          </a:xfrm>
        </p:spPr>
        <p:txBody>
          <a:bodyPr>
            <a:noAutofit/>
          </a:bodyPr>
          <a:lstStyle>
            <a:lvl1pPr>
              <a:spcBef>
                <a:spcPts val="400"/>
              </a:spcBef>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1" name="Text Placeholder 6">
            <a:extLst>
              <a:ext uri="{FF2B5EF4-FFF2-40B4-BE49-F238E27FC236}">
                <a16:creationId xmlns:a16="http://schemas.microsoft.com/office/drawing/2014/main" id="{3686FCB5-A714-48C5-F801-8BC93CA09E32}"/>
              </a:ext>
            </a:extLst>
          </p:cNvPr>
          <p:cNvSpPr>
            <a:spLocks noGrp="1"/>
          </p:cNvSpPr>
          <p:nvPr>
            <p:ph type="body" sz="quarter" idx="17"/>
          </p:nvPr>
        </p:nvSpPr>
        <p:spPr>
          <a:xfrm>
            <a:off x="594733" y="2656167"/>
            <a:ext cx="4634868" cy="369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1531924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lumn(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5B17-B4A1-EB92-A298-388D035BB224}"/>
              </a:ext>
            </a:extLst>
          </p:cNvPr>
          <p:cNvSpPr>
            <a:spLocks noGrp="1"/>
          </p:cNvSpPr>
          <p:nvPr>
            <p:ph type="title"/>
          </p:nvPr>
        </p:nvSpPr>
        <p:spPr>
          <a:xfrm>
            <a:off x="599017" y="570115"/>
            <a:ext cx="3323629" cy="5725248"/>
          </a:xfrm>
        </p:spPr>
        <p:txBody>
          <a:bodyPr anchor="ctr">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AC6CE9A8-062F-E52A-B822-F2C682A3C03D}"/>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7D6EDBD3-C06B-F685-6F3A-17047C93B3B5}"/>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6" name="Picture Placeholder 5">
            <a:extLst>
              <a:ext uri="{FF2B5EF4-FFF2-40B4-BE49-F238E27FC236}">
                <a16:creationId xmlns:a16="http://schemas.microsoft.com/office/drawing/2014/main" id="{1CDEB065-BE89-3D91-17A6-55B54A05854D}"/>
              </a:ext>
            </a:extLst>
          </p:cNvPr>
          <p:cNvSpPr>
            <a:spLocks noGrp="1"/>
          </p:cNvSpPr>
          <p:nvPr>
            <p:ph type="pic" sz="quarter" idx="12"/>
          </p:nvPr>
        </p:nvSpPr>
        <p:spPr>
          <a:xfrm>
            <a:off x="4205357" y="579430"/>
            <a:ext cx="2120348" cy="5715933"/>
          </a:xfrm>
        </p:spPr>
        <p:txBody>
          <a:bodyPr/>
          <a:lstStyle/>
          <a:p>
            <a:endParaRPr lang="en-ID"/>
          </a:p>
        </p:txBody>
      </p:sp>
      <p:sp>
        <p:nvSpPr>
          <p:cNvPr id="8" name="Text Placeholder 7">
            <a:extLst>
              <a:ext uri="{FF2B5EF4-FFF2-40B4-BE49-F238E27FC236}">
                <a16:creationId xmlns:a16="http://schemas.microsoft.com/office/drawing/2014/main" id="{89DCE6C6-C40C-F791-B3FF-EEAA2288C092}"/>
              </a:ext>
            </a:extLst>
          </p:cNvPr>
          <p:cNvSpPr>
            <a:spLocks noGrp="1"/>
          </p:cNvSpPr>
          <p:nvPr>
            <p:ph type="body" sz="quarter" idx="13"/>
          </p:nvPr>
        </p:nvSpPr>
        <p:spPr>
          <a:xfrm>
            <a:off x="6608418" y="1058563"/>
            <a:ext cx="4360149" cy="5236800"/>
          </a:xfrm>
        </p:spPr>
        <p:txBody>
          <a:bodyPr anchor="t" anchorCtr="0">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AD0A1734-9E96-C076-6109-08BEAB597B6D}"/>
              </a:ext>
            </a:extLst>
          </p:cNvPr>
          <p:cNvSpPr>
            <a:spLocks noGrp="1"/>
          </p:cNvSpPr>
          <p:nvPr>
            <p:ph type="body" sz="quarter" idx="14"/>
          </p:nvPr>
        </p:nvSpPr>
        <p:spPr>
          <a:xfrm>
            <a:off x="6608233" y="577373"/>
            <a:ext cx="4360800" cy="387187"/>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84115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lumn(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5B17-B4A1-EB92-A298-388D035BB224}"/>
              </a:ext>
            </a:extLst>
          </p:cNvPr>
          <p:cNvSpPr>
            <a:spLocks noGrp="1"/>
          </p:cNvSpPr>
          <p:nvPr>
            <p:ph type="title"/>
          </p:nvPr>
        </p:nvSpPr>
        <p:spPr>
          <a:xfrm>
            <a:off x="4187687" y="574467"/>
            <a:ext cx="6780880" cy="1325563"/>
          </a:xfrm>
        </p:spPr>
        <p:txBody>
          <a:bodyPr anchor="b">
            <a:noAutofit/>
          </a:bodyPr>
          <a:lstStyle/>
          <a:p>
            <a:r>
              <a:rPr lang="en-US"/>
              <a:t>Click to edit Master title style</a:t>
            </a:r>
            <a:endParaRPr lang="en-ID"/>
          </a:p>
        </p:txBody>
      </p:sp>
      <p:sp>
        <p:nvSpPr>
          <p:cNvPr id="3" name="Footer Placeholder 2">
            <a:extLst>
              <a:ext uri="{FF2B5EF4-FFF2-40B4-BE49-F238E27FC236}">
                <a16:creationId xmlns:a16="http://schemas.microsoft.com/office/drawing/2014/main" id="{AC6CE9A8-062F-E52A-B822-F2C682A3C03D}"/>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7D6EDBD3-C06B-F685-6F3A-17047C93B3B5}"/>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1CDEB065-BE89-3D91-17A6-55B54A05854D}"/>
              </a:ext>
            </a:extLst>
          </p:cNvPr>
          <p:cNvSpPr>
            <a:spLocks noGrp="1"/>
          </p:cNvSpPr>
          <p:nvPr>
            <p:ph type="pic" sz="quarter" idx="12"/>
          </p:nvPr>
        </p:nvSpPr>
        <p:spPr>
          <a:xfrm>
            <a:off x="599017" y="563302"/>
            <a:ext cx="3160552" cy="5720232"/>
          </a:xfrm>
        </p:spPr>
        <p:txBody>
          <a:bodyPr/>
          <a:lstStyle/>
          <a:p>
            <a:endParaRPr lang="en-ID"/>
          </a:p>
        </p:txBody>
      </p:sp>
      <p:sp>
        <p:nvSpPr>
          <p:cNvPr id="8" name="Text Placeholder 7">
            <a:extLst>
              <a:ext uri="{FF2B5EF4-FFF2-40B4-BE49-F238E27FC236}">
                <a16:creationId xmlns:a16="http://schemas.microsoft.com/office/drawing/2014/main" id="{89DCE6C6-C40C-F791-B3FF-EEAA2288C092}"/>
              </a:ext>
            </a:extLst>
          </p:cNvPr>
          <p:cNvSpPr>
            <a:spLocks noGrp="1"/>
          </p:cNvSpPr>
          <p:nvPr>
            <p:ph type="body" sz="quarter" idx="13"/>
          </p:nvPr>
        </p:nvSpPr>
        <p:spPr>
          <a:xfrm>
            <a:off x="4187687" y="2625934"/>
            <a:ext cx="6780880" cy="3657600"/>
          </a:xfrm>
        </p:spPr>
        <p:txBody>
          <a:bodyPr>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46D0ED4B-C12C-75E2-03E5-013A94AE89AF}"/>
              </a:ext>
            </a:extLst>
          </p:cNvPr>
          <p:cNvSpPr>
            <a:spLocks noGrp="1"/>
          </p:cNvSpPr>
          <p:nvPr>
            <p:ph type="body" sz="quarter" idx="14"/>
          </p:nvPr>
        </p:nvSpPr>
        <p:spPr>
          <a:xfrm>
            <a:off x="4187826" y="2281008"/>
            <a:ext cx="6780741" cy="314400"/>
          </a:xfrm>
        </p:spPr>
        <p:txBody>
          <a:bodyPr>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477519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umn(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599018" y="4162370"/>
            <a:ext cx="4118757" cy="2278186"/>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313D6F03-414F-3442-0C5B-EC8851378160}"/>
              </a:ext>
            </a:extLst>
          </p:cNvPr>
          <p:cNvSpPr>
            <a:spLocks noGrp="1"/>
          </p:cNvSpPr>
          <p:nvPr>
            <p:ph type="pic" sz="quarter" idx="12"/>
          </p:nvPr>
        </p:nvSpPr>
        <p:spPr>
          <a:xfrm>
            <a:off x="599017" y="576078"/>
            <a:ext cx="3279453" cy="3279453"/>
          </a:xfrm>
        </p:spPr>
        <p:txBody>
          <a:bodyPr/>
          <a:lstStyle/>
          <a:p>
            <a:endParaRPr lang="en-ID"/>
          </a:p>
        </p:txBody>
      </p:sp>
      <p:sp>
        <p:nvSpPr>
          <p:cNvPr id="11" name="Picture Placeholder 5">
            <a:extLst>
              <a:ext uri="{FF2B5EF4-FFF2-40B4-BE49-F238E27FC236}">
                <a16:creationId xmlns:a16="http://schemas.microsoft.com/office/drawing/2014/main" id="{5E5AE0EA-E418-F652-0112-3BBECBF9F31B}"/>
              </a:ext>
            </a:extLst>
          </p:cNvPr>
          <p:cNvSpPr>
            <a:spLocks noGrp="1"/>
          </p:cNvSpPr>
          <p:nvPr>
            <p:ph type="pic" sz="quarter" idx="13"/>
          </p:nvPr>
        </p:nvSpPr>
        <p:spPr>
          <a:xfrm>
            <a:off x="4144065" y="576078"/>
            <a:ext cx="3279453" cy="3279453"/>
          </a:xfrm>
        </p:spPr>
        <p:txBody>
          <a:bodyPr/>
          <a:lstStyle/>
          <a:p>
            <a:endParaRPr lang="en-ID"/>
          </a:p>
        </p:txBody>
      </p:sp>
      <p:sp>
        <p:nvSpPr>
          <p:cNvPr id="12" name="Picture Placeholder 5">
            <a:extLst>
              <a:ext uri="{FF2B5EF4-FFF2-40B4-BE49-F238E27FC236}">
                <a16:creationId xmlns:a16="http://schemas.microsoft.com/office/drawing/2014/main" id="{AB61BF6E-948C-4AEB-61A4-244B2DE03589}"/>
              </a:ext>
            </a:extLst>
          </p:cNvPr>
          <p:cNvSpPr>
            <a:spLocks noGrp="1"/>
          </p:cNvSpPr>
          <p:nvPr>
            <p:ph type="pic" sz="quarter" idx="14"/>
          </p:nvPr>
        </p:nvSpPr>
        <p:spPr>
          <a:xfrm>
            <a:off x="7689114" y="576078"/>
            <a:ext cx="3279453" cy="3279453"/>
          </a:xfrm>
        </p:spPr>
        <p:txBody>
          <a:bodyPr/>
          <a:lstStyle/>
          <a:p>
            <a:endParaRPr lang="en-ID"/>
          </a:p>
        </p:txBody>
      </p:sp>
      <p:sp>
        <p:nvSpPr>
          <p:cNvPr id="14" name="Text Placeholder 13">
            <a:extLst>
              <a:ext uri="{FF2B5EF4-FFF2-40B4-BE49-F238E27FC236}">
                <a16:creationId xmlns:a16="http://schemas.microsoft.com/office/drawing/2014/main" id="{ADA50E1A-8491-728C-9FA7-3C2B65D8B098}"/>
              </a:ext>
            </a:extLst>
          </p:cNvPr>
          <p:cNvSpPr>
            <a:spLocks noGrp="1"/>
          </p:cNvSpPr>
          <p:nvPr>
            <p:ph type="body" sz="quarter" idx="15"/>
          </p:nvPr>
        </p:nvSpPr>
        <p:spPr>
          <a:xfrm>
            <a:off x="4982818" y="4496555"/>
            <a:ext cx="5985749" cy="1944000"/>
          </a:xfrm>
        </p:spPr>
        <p:txBody>
          <a:bodyPr anchor="t">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7FC11A40-5DE3-08FC-B5EC-62212BF67E95}"/>
              </a:ext>
            </a:extLst>
          </p:cNvPr>
          <p:cNvSpPr>
            <a:spLocks noGrp="1"/>
          </p:cNvSpPr>
          <p:nvPr>
            <p:ph type="body" sz="quarter" idx="16"/>
          </p:nvPr>
        </p:nvSpPr>
        <p:spPr>
          <a:xfrm>
            <a:off x="4982818" y="4162369"/>
            <a:ext cx="5985933" cy="2712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825897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lumn(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07BE-2E01-93C2-881C-035E1AEEA139}"/>
              </a:ext>
            </a:extLst>
          </p:cNvPr>
          <p:cNvSpPr>
            <a:spLocks noGrp="1"/>
          </p:cNvSpPr>
          <p:nvPr>
            <p:ph type="title"/>
          </p:nvPr>
        </p:nvSpPr>
        <p:spPr>
          <a:xfrm>
            <a:off x="3859052" y="566058"/>
            <a:ext cx="1924741" cy="5704114"/>
          </a:xfrm>
        </p:spPr>
        <p:txBody>
          <a:bodyPr vert="vert270" anchor="ctr">
            <a:noAutofit/>
          </a:bodyPr>
          <a:lstStyle>
            <a:lvl1pPr algn="ct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5844A2B-1547-1655-29B9-2804D5FE372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C6814879-2CE9-2FEA-4087-F8FC1C8C0523}"/>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DEEB0609-9FA3-D912-5F69-9CD9658CA1C5}"/>
              </a:ext>
            </a:extLst>
          </p:cNvPr>
          <p:cNvSpPr>
            <a:spLocks noGrp="1"/>
          </p:cNvSpPr>
          <p:nvPr>
            <p:ph type="pic" sz="quarter" idx="12"/>
          </p:nvPr>
        </p:nvSpPr>
        <p:spPr>
          <a:xfrm>
            <a:off x="599017" y="1428516"/>
            <a:ext cx="3067418" cy="4000969"/>
          </a:xfrm>
        </p:spPr>
        <p:txBody>
          <a:bodyPr/>
          <a:lstStyle/>
          <a:p>
            <a:endParaRPr lang="en-ID"/>
          </a:p>
        </p:txBody>
      </p:sp>
      <p:sp>
        <p:nvSpPr>
          <p:cNvPr id="8" name="Text Placeholder 7">
            <a:extLst>
              <a:ext uri="{FF2B5EF4-FFF2-40B4-BE49-F238E27FC236}">
                <a16:creationId xmlns:a16="http://schemas.microsoft.com/office/drawing/2014/main" id="{21A2439D-33F0-4626-5731-8FB5D5295A2D}"/>
              </a:ext>
            </a:extLst>
          </p:cNvPr>
          <p:cNvSpPr>
            <a:spLocks noGrp="1"/>
          </p:cNvSpPr>
          <p:nvPr>
            <p:ph type="body" sz="quarter" idx="13"/>
          </p:nvPr>
        </p:nvSpPr>
        <p:spPr>
          <a:xfrm>
            <a:off x="5976409" y="1597361"/>
            <a:ext cx="4992158" cy="4207567"/>
          </a:xfrm>
        </p:spPr>
        <p:txBody>
          <a:bodyPr anchor="t">
            <a:noAutofit/>
          </a:bodyPr>
          <a:lstStyle>
            <a:lvl1pPr>
              <a:spcBef>
                <a:spcPts val="400"/>
              </a:spcBef>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A81CC2E2-7A85-770A-CED5-0E6F307BA986}"/>
              </a:ext>
            </a:extLst>
          </p:cNvPr>
          <p:cNvSpPr>
            <a:spLocks noGrp="1"/>
          </p:cNvSpPr>
          <p:nvPr>
            <p:ph type="body" sz="quarter" idx="14"/>
          </p:nvPr>
        </p:nvSpPr>
        <p:spPr>
          <a:xfrm>
            <a:off x="5976409" y="1248046"/>
            <a:ext cx="4992158" cy="3048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0507863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umn(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07BE-2E01-93C2-881C-035E1AEEA139}"/>
              </a:ext>
            </a:extLst>
          </p:cNvPr>
          <p:cNvSpPr>
            <a:spLocks noGrp="1"/>
          </p:cNvSpPr>
          <p:nvPr>
            <p:ph type="title"/>
          </p:nvPr>
        </p:nvSpPr>
        <p:spPr>
          <a:xfrm>
            <a:off x="6661426" y="573517"/>
            <a:ext cx="4307141" cy="1454400"/>
          </a:xfrm>
        </p:spPr>
        <p:txBody>
          <a:bodyPr anchor="t">
            <a:noAutofit/>
          </a:bodyPr>
          <a:lstStyle>
            <a:lvl1pPr algn="l">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5844A2B-1547-1655-29B9-2804D5FE372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C6814879-2CE9-2FEA-4087-F8FC1C8C0523}"/>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DEEB0609-9FA3-D912-5F69-9CD9658CA1C5}"/>
              </a:ext>
            </a:extLst>
          </p:cNvPr>
          <p:cNvSpPr>
            <a:spLocks noGrp="1"/>
          </p:cNvSpPr>
          <p:nvPr>
            <p:ph type="pic" sz="quarter" idx="12"/>
          </p:nvPr>
        </p:nvSpPr>
        <p:spPr>
          <a:xfrm>
            <a:off x="599017" y="619622"/>
            <a:ext cx="5618760" cy="5618400"/>
          </a:xfrm>
        </p:spPr>
        <p:txBody>
          <a:bodyPr/>
          <a:lstStyle/>
          <a:p>
            <a:endParaRPr lang="en-ID" dirty="0"/>
          </a:p>
        </p:txBody>
      </p:sp>
      <p:sp>
        <p:nvSpPr>
          <p:cNvPr id="8" name="Text Placeholder 7">
            <a:extLst>
              <a:ext uri="{FF2B5EF4-FFF2-40B4-BE49-F238E27FC236}">
                <a16:creationId xmlns:a16="http://schemas.microsoft.com/office/drawing/2014/main" id="{21A2439D-33F0-4626-5731-8FB5D5295A2D}"/>
              </a:ext>
            </a:extLst>
          </p:cNvPr>
          <p:cNvSpPr>
            <a:spLocks noGrp="1"/>
          </p:cNvSpPr>
          <p:nvPr>
            <p:ph type="body" sz="quarter" idx="13"/>
          </p:nvPr>
        </p:nvSpPr>
        <p:spPr>
          <a:xfrm>
            <a:off x="6661426" y="2841588"/>
            <a:ext cx="4307141" cy="3614400"/>
          </a:xfrm>
        </p:spPr>
        <p:txBody>
          <a:bodyPr>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089F0EDF-ED0D-7DF6-3D16-36E44C839E58}"/>
              </a:ext>
            </a:extLst>
          </p:cNvPr>
          <p:cNvSpPr>
            <a:spLocks noGrp="1"/>
          </p:cNvSpPr>
          <p:nvPr>
            <p:ph type="body" sz="quarter" idx="14"/>
          </p:nvPr>
        </p:nvSpPr>
        <p:spPr>
          <a:xfrm>
            <a:off x="6661150" y="2474023"/>
            <a:ext cx="4307417" cy="333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2065226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lumn(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D8E67-9FD7-A8F8-75F6-2FF3CD0DE168}"/>
              </a:ext>
            </a:extLst>
          </p:cNvPr>
          <p:cNvSpPr>
            <a:spLocks noGrp="1"/>
          </p:cNvSpPr>
          <p:nvPr>
            <p:ph type="title"/>
          </p:nvPr>
        </p:nvSpPr>
        <p:spPr>
          <a:xfrm>
            <a:off x="599017" y="501649"/>
            <a:ext cx="10369550" cy="758604"/>
          </a:xfrm>
        </p:spPr>
        <p:txBody>
          <a:bodyPr anchor="t">
            <a:noAutofit/>
          </a:bodyPr>
          <a:lstStyle>
            <a:lvl1pPr algn="l">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E2EFFE8E-6F6C-1E23-79C9-808201616E4C}"/>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E4C39AAF-82A4-7672-8873-E691CE5C39F6}"/>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Picture Placeholder 5">
            <a:extLst>
              <a:ext uri="{FF2B5EF4-FFF2-40B4-BE49-F238E27FC236}">
                <a16:creationId xmlns:a16="http://schemas.microsoft.com/office/drawing/2014/main" id="{2550198D-18A3-B15D-CC93-17763FFE6A9B}"/>
              </a:ext>
            </a:extLst>
          </p:cNvPr>
          <p:cNvSpPr>
            <a:spLocks noGrp="1"/>
          </p:cNvSpPr>
          <p:nvPr>
            <p:ph type="pic" sz="quarter" idx="14"/>
          </p:nvPr>
        </p:nvSpPr>
        <p:spPr>
          <a:xfrm>
            <a:off x="599017" y="3233531"/>
            <a:ext cx="3122820" cy="3122820"/>
          </a:xfrm>
        </p:spPr>
        <p:txBody>
          <a:bodyPr/>
          <a:lstStyle/>
          <a:p>
            <a:endParaRPr lang="en-ID"/>
          </a:p>
        </p:txBody>
      </p:sp>
      <p:sp>
        <p:nvSpPr>
          <p:cNvPr id="6" name="Picture Placeholder 5">
            <a:extLst>
              <a:ext uri="{FF2B5EF4-FFF2-40B4-BE49-F238E27FC236}">
                <a16:creationId xmlns:a16="http://schemas.microsoft.com/office/drawing/2014/main" id="{1CE06D47-5795-E8A4-6688-63C0FCAB2B92}"/>
              </a:ext>
            </a:extLst>
          </p:cNvPr>
          <p:cNvSpPr>
            <a:spLocks noGrp="1"/>
          </p:cNvSpPr>
          <p:nvPr>
            <p:ph type="pic" sz="quarter" idx="15"/>
          </p:nvPr>
        </p:nvSpPr>
        <p:spPr>
          <a:xfrm>
            <a:off x="7845747" y="3233531"/>
            <a:ext cx="3122820" cy="3122820"/>
          </a:xfrm>
        </p:spPr>
        <p:txBody>
          <a:bodyPr/>
          <a:lstStyle/>
          <a:p>
            <a:endParaRPr lang="en-ID"/>
          </a:p>
        </p:txBody>
      </p:sp>
      <p:sp>
        <p:nvSpPr>
          <p:cNvPr id="7" name="Picture Placeholder 5">
            <a:extLst>
              <a:ext uri="{FF2B5EF4-FFF2-40B4-BE49-F238E27FC236}">
                <a16:creationId xmlns:a16="http://schemas.microsoft.com/office/drawing/2014/main" id="{BFB99BAA-F395-0232-ED1F-8AC6BA5C78B2}"/>
              </a:ext>
            </a:extLst>
          </p:cNvPr>
          <p:cNvSpPr>
            <a:spLocks noGrp="1"/>
          </p:cNvSpPr>
          <p:nvPr>
            <p:ph type="pic" sz="quarter" idx="16"/>
          </p:nvPr>
        </p:nvSpPr>
        <p:spPr>
          <a:xfrm>
            <a:off x="4222381" y="3233531"/>
            <a:ext cx="3122820" cy="3122820"/>
          </a:xfrm>
        </p:spPr>
        <p:txBody>
          <a:bodyPr/>
          <a:lstStyle/>
          <a:p>
            <a:endParaRPr lang="en-ID"/>
          </a:p>
        </p:txBody>
      </p:sp>
      <p:sp>
        <p:nvSpPr>
          <p:cNvPr id="9" name="Text Placeholder 7">
            <a:extLst>
              <a:ext uri="{FF2B5EF4-FFF2-40B4-BE49-F238E27FC236}">
                <a16:creationId xmlns:a16="http://schemas.microsoft.com/office/drawing/2014/main" id="{7F44B7A2-957C-93E8-8209-7EE97327682B}"/>
              </a:ext>
            </a:extLst>
          </p:cNvPr>
          <p:cNvSpPr>
            <a:spLocks noGrp="1"/>
          </p:cNvSpPr>
          <p:nvPr>
            <p:ph type="body" sz="quarter" idx="24"/>
          </p:nvPr>
        </p:nvSpPr>
        <p:spPr>
          <a:xfrm>
            <a:off x="575734" y="1702061"/>
            <a:ext cx="10392833" cy="1437600"/>
          </a:xfrm>
        </p:spPr>
        <p:txBody>
          <a:bodyPr>
            <a:noAutofit/>
          </a:bodyPr>
          <a:lstStyle/>
          <a:p>
            <a:pPr lvl="0"/>
            <a:r>
              <a:rPr lang="en-US" dirty="0"/>
              <a:t>Click to edit Master text styles</a:t>
            </a:r>
          </a:p>
        </p:txBody>
      </p:sp>
      <p:sp>
        <p:nvSpPr>
          <p:cNvPr id="10" name="Text Placeholder 9">
            <a:extLst>
              <a:ext uri="{FF2B5EF4-FFF2-40B4-BE49-F238E27FC236}">
                <a16:creationId xmlns:a16="http://schemas.microsoft.com/office/drawing/2014/main" id="{A7F51D89-C7C9-35E8-B687-68AAC511FEDB}"/>
              </a:ext>
            </a:extLst>
          </p:cNvPr>
          <p:cNvSpPr>
            <a:spLocks noGrp="1"/>
          </p:cNvSpPr>
          <p:nvPr>
            <p:ph type="body" sz="quarter" idx="25"/>
          </p:nvPr>
        </p:nvSpPr>
        <p:spPr>
          <a:xfrm>
            <a:off x="575734" y="1340909"/>
            <a:ext cx="10392833" cy="3360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4148175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D839B-C854-64F8-BD39-9572500502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51CD6B-1FF9-BADE-C1C5-B9A1D3FEA7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C41ABC-22D5-A154-B83F-ED12C8997147}"/>
              </a:ext>
            </a:extLst>
          </p:cNvPr>
          <p:cNvSpPr>
            <a:spLocks noGrp="1"/>
          </p:cNvSpPr>
          <p:nvPr>
            <p:ph type="dt" sz="half" idx="10"/>
          </p:nvPr>
        </p:nvSpPr>
        <p:spPr/>
        <p:txBody>
          <a:bodyPr/>
          <a:lstStyle/>
          <a:p>
            <a:fld id="{B2FA64EB-DD72-462C-8371-250DF5012B34}" type="datetimeFigureOut">
              <a:rPr lang="en-IN" smtClean="0"/>
              <a:t>13-11-2024</a:t>
            </a:fld>
            <a:endParaRPr lang="en-IN"/>
          </a:p>
        </p:txBody>
      </p:sp>
      <p:sp>
        <p:nvSpPr>
          <p:cNvPr id="5" name="Footer Placeholder 4">
            <a:extLst>
              <a:ext uri="{FF2B5EF4-FFF2-40B4-BE49-F238E27FC236}">
                <a16:creationId xmlns:a16="http://schemas.microsoft.com/office/drawing/2014/main" id="{0B85CF5D-99D4-5A03-D2A2-7B77F5A59D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2B05AD-6884-AE70-0522-57F5F6BB7CAA}"/>
              </a:ext>
            </a:extLst>
          </p:cNvPr>
          <p:cNvSpPr>
            <a:spLocks noGrp="1"/>
          </p:cNvSpPr>
          <p:nvPr>
            <p:ph type="sldNum" sz="quarter" idx="12"/>
          </p:nvPr>
        </p:nvSpPr>
        <p:spPr/>
        <p:txBody>
          <a:bodyPr/>
          <a:lstStyle/>
          <a:p>
            <a:fld id="{717C5D12-0625-446C-BB30-D935D79E5CFC}" type="slidenum">
              <a:rPr lang="en-IN" smtClean="0"/>
              <a:t>‹#›</a:t>
            </a:fld>
            <a:endParaRPr lang="en-IN"/>
          </a:p>
        </p:txBody>
      </p:sp>
    </p:spTree>
    <p:extLst>
      <p:ext uri="{BB962C8B-B14F-4D97-AF65-F5344CB8AC3E}">
        <p14:creationId xmlns:p14="http://schemas.microsoft.com/office/powerpoint/2010/main" val="30108026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lumn(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FB309-9F80-5BE3-F82C-91733414C47B}"/>
              </a:ext>
            </a:extLst>
          </p:cNvPr>
          <p:cNvSpPr>
            <a:spLocks noGrp="1"/>
          </p:cNvSpPr>
          <p:nvPr>
            <p:ph type="title"/>
          </p:nvPr>
        </p:nvSpPr>
        <p:spPr>
          <a:xfrm>
            <a:off x="599017" y="3640482"/>
            <a:ext cx="3478419" cy="2809378"/>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1A27C05-E3B0-EFC4-2286-5860D4A1ACF4}"/>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0A33CF6B-04E5-9AB9-2466-0284576F0345}"/>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054F23F8-6331-43CC-E76A-052E46B77548}"/>
              </a:ext>
            </a:extLst>
          </p:cNvPr>
          <p:cNvSpPr>
            <a:spLocks noGrp="1"/>
          </p:cNvSpPr>
          <p:nvPr>
            <p:ph type="pic" sz="quarter" idx="12"/>
          </p:nvPr>
        </p:nvSpPr>
        <p:spPr>
          <a:xfrm>
            <a:off x="599016" y="562709"/>
            <a:ext cx="4994450" cy="2866292"/>
          </a:xfrm>
        </p:spPr>
        <p:txBody>
          <a:bodyPr/>
          <a:lstStyle/>
          <a:p>
            <a:endParaRPr lang="en-ID" dirty="0"/>
          </a:p>
        </p:txBody>
      </p:sp>
      <p:sp>
        <p:nvSpPr>
          <p:cNvPr id="10" name="Text Placeholder 9">
            <a:extLst>
              <a:ext uri="{FF2B5EF4-FFF2-40B4-BE49-F238E27FC236}">
                <a16:creationId xmlns:a16="http://schemas.microsoft.com/office/drawing/2014/main" id="{6411F901-3943-1C25-A696-666A0EBDBCB3}"/>
              </a:ext>
            </a:extLst>
          </p:cNvPr>
          <p:cNvSpPr>
            <a:spLocks noGrp="1"/>
          </p:cNvSpPr>
          <p:nvPr>
            <p:ph type="body" sz="quarter" idx="15"/>
          </p:nvPr>
        </p:nvSpPr>
        <p:spPr>
          <a:xfrm>
            <a:off x="4290380" y="4054660"/>
            <a:ext cx="6678187" cy="2395200"/>
          </a:xfrm>
        </p:spPr>
        <p:txBody>
          <a:bodyPr anchor="t" anchorCtr="0">
            <a:noAutofit/>
          </a:bodyPr>
          <a:lstStyle/>
          <a:p>
            <a:pPr lvl="0"/>
            <a:r>
              <a:rPr lang="en-US" dirty="0"/>
              <a:t>Click to edit Master text styles</a:t>
            </a:r>
          </a:p>
        </p:txBody>
      </p:sp>
      <p:sp>
        <p:nvSpPr>
          <p:cNvPr id="5" name="Picture Placeholder 5">
            <a:extLst>
              <a:ext uri="{FF2B5EF4-FFF2-40B4-BE49-F238E27FC236}">
                <a16:creationId xmlns:a16="http://schemas.microsoft.com/office/drawing/2014/main" id="{79263BE0-4D84-7BD4-D81B-B266C5C1C47B}"/>
              </a:ext>
            </a:extLst>
          </p:cNvPr>
          <p:cNvSpPr>
            <a:spLocks noGrp="1"/>
          </p:cNvSpPr>
          <p:nvPr>
            <p:ph type="pic" sz="quarter" idx="16"/>
          </p:nvPr>
        </p:nvSpPr>
        <p:spPr>
          <a:xfrm>
            <a:off x="5974117" y="562709"/>
            <a:ext cx="4994450" cy="2866292"/>
          </a:xfrm>
        </p:spPr>
        <p:txBody>
          <a:bodyPr/>
          <a:lstStyle/>
          <a:p>
            <a:endParaRPr lang="en-ID"/>
          </a:p>
        </p:txBody>
      </p:sp>
      <p:sp>
        <p:nvSpPr>
          <p:cNvPr id="8" name="Text Placeholder 7">
            <a:extLst>
              <a:ext uri="{FF2B5EF4-FFF2-40B4-BE49-F238E27FC236}">
                <a16:creationId xmlns:a16="http://schemas.microsoft.com/office/drawing/2014/main" id="{93F9E850-0A01-918A-C1F1-461E6D7C1A18}"/>
              </a:ext>
            </a:extLst>
          </p:cNvPr>
          <p:cNvSpPr>
            <a:spLocks noGrp="1"/>
          </p:cNvSpPr>
          <p:nvPr>
            <p:ph type="body" sz="quarter" idx="17"/>
          </p:nvPr>
        </p:nvSpPr>
        <p:spPr>
          <a:xfrm>
            <a:off x="4290380" y="3640666"/>
            <a:ext cx="6678187" cy="3432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6176593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olum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908D4B-9946-0E0A-8BEE-BB1C6BFDBDE6}"/>
              </a:ext>
            </a:extLst>
          </p:cNvPr>
          <p:cNvSpPr/>
          <p:nvPr userDrawn="1"/>
        </p:nvSpPr>
        <p:spPr>
          <a:xfrm>
            <a:off x="4275667" y="2355849"/>
            <a:ext cx="6692532" cy="1642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1200"/>
          </a:p>
        </p:txBody>
      </p:sp>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4276035" y="619623"/>
            <a:ext cx="6692532" cy="1633247"/>
          </a:xfrm>
        </p:spPr>
        <p:txBody>
          <a:bodyPr anchor="t">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313D6F03-414F-3442-0C5B-EC8851378160}"/>
              </a:ext>
            </a:extLst>
          </p:cNvPr>
          <p:cNvSpPr>
            <a:spLocks noGrp="1"/>
          </p:cNvSpPr>
          <p:nvPr>
            <p:ph type="pic" sz="quarter" idx="12"/>
          </p:nvPr>
        </p:nvSpPr>
        <p:spPr>
          <a:xfrm>
            <a:off x="599017" y="619622"/>
            <a:ext cx="3279453" cy="3279453"/>
          </a:xfrm>
        </p:spPr>
        <p:txBody>
          <a:bodyPr/>
          <a:lstStyle/>
          <a:p>
            <a:endParaRPr lang="en-ID"/>
          </a:p>
        </p:txBody>
      </p:sp>
      <p:sp>
        <p:nvSpPr>
          <p:cNvPr id="12" name="Picture Placeholder 5">
            <a:extLst>
              <a:ext uri="{FF2B5EF4-FFF2-40B4-BE49-F238E27FC236}">
                <a16:creationId xmlns:a16="http://schemas.microsoft.com/office/drawing/2014/main" id="{AB61BF6E-948C-4AEB-61A4-244B2DE03589}"/>
              </a:ext>
            </a:extLst>
          </p:cNvPr>
          <p:cNvSpPr>
            <a:spLocks noGrp="1"/>
          </p:cNvSpPr>
          <p:nvPr>
            <p:ph type="pic" sz="quarter" idx="14"/>
          </p:nvPr>
        </p:nvSpPr>
        <p:spPr>
          <a:xfrm>
            <a:off x="8690380" y="4162370"/>
            <a:ext cx="2278187" cy="2278187"/>
          </a:xfrm>
        </p:spPr>
        <p:txBody>
          <a:bodyPr/>
          <a:lstStyle/>
          <a:p>
            <a:endParaRPr lang="en-ID"/>
          </a:p>
        </p:txBody>
      </p:sp>
      <p:sp>
        <p:nvSpPr>
          <p:cNvPr id="14" name="Text Placeholder 13">
            <a:extLst>
              <a:ext uri="{FF2B5EF4-FFF2-40B4-BE49-F238E27FC236}">
                <a16:creationId xmlns:a16="http://schemas.microsoft.com/office/drawing/2014/main" id="{ADA50E1A-8491-728C-9FA7-3C2B65D8B098}"/>
              </a:ext>
            </a:extLst>
          </p:cNvPr>
          <p:cNvSpPr>
            <a:spLocks noGrp="1"/>
          </p:cNvSpPr>
          <p:nvPr>
            <p:ph type="body" sz="quarter" idx="15"/>
          </p:nvPr>
        </p:nvSpPr>
        <p:spPr>
          <a:xfrm>
            <a:off x="599017" y="4385089"/>
            <a:ext cx="7732183" cy="2054400"/>
          </a:xfrm>
        </p:spPr>
        <p:txBody>
          <a:bodyPr anchor="t" anchorCtr="0">
            <a:noAutofit/>
          </a:bodyPr>
          <a:lstStyle/>
          <a:p>
            <a:pPr lvl="0"/>
            <a:r>
              <a:rPr lang="en-US" dirty="0"/>
              <a:t>Click to edit Master text styles</a:t>
            </a:r>
          </a:p>
        </p:txBody>
      </p:sp>
      <p:sp>
        <p:nvSpPr>
          <p:cNvPr id="5" name="Text Placeholder 13">
            <a:extLst>
              <a:ext uri="{FF2B5EF4-FFF2-40B4-BE49-F238E27FC236}">
                <a16:creationId xmlns:a16="http://schemas.microsoft.com/office/drawing/2014/main" id="{AD539BA3-D11E-897F-CE18-588B0DC93D9C}"/>
              </a:ext>
            </a:extLst>
          </p:cNvPr>
          <p:cNvSpPr>
            <a:spLocks noGrp="1"/>
          </p:cNvSpPr>
          <p:nvPr>
            <p:ph type="body" sz="quarter" idx="16"/>
          </p:nvPr>
        </p:nvSpPr>
        <p:spPr>
          <a:xfrm>
            <a:off x="4276035" y="2607013"/>
            <a:ext cx="6692532" cy="1382400"/>
          </a:xfrm>
          <a:noFill/>
        </p:spPr>
        <p:txBody>
          <a:bodyPr lIns="90000" tIns="46800" rIns="90000" bIns="46800" anchor="t" anchorCtr="0">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9">
            <a:extLst>
              <a:ext uri="{FF2B5EF4-FFF2-40B4-BE49-F238E27FC236}">
                <a16:creationId xmlns:a16="http://schemas.microsoft.com/office/drawing/2014/main" id="{7F910887-9DF9-8E41-CBB1-3C2A4179ACDF}"/>
              </a:ext>
            </a:extLst>
          </p:cNvPr>
          <p:cNvSpPr>
            <a:spLocks noGrp="1"/>
          </p:cNvSpPr>
          <p:nvPr>
            <p:ph type="body" sz="quarter" idx="17"/>
          </p:nvPr>
        </p:nvSpPr>
        <p:spPr>
          <a:xfrm>
            <a:off x="599017" y="4126524"/>
            <a:ext cx="7732183" cy="249600"/>
          </a:xfrm>
        </p:spPr>
        <p:txBody>
          <a:bodyPr anchor="b">
            <a:noAutofit/>
          </a:bodyPr>
          <a:lstStyle>
            <a:lvl1pPr>
              <a:defRPr sz="1250" b="1"/>
            </a:lvl1pPr>
          </a:lstStyle>
          <a:p>
            <a:pPr lvl="0"/>
            <a:r>
              <a:rPr lang="en-US" dirty="0"/>
              <a:t>Click to edit Master text styles</a:t>
            </a:r>
          </a:p>
        </p:txBody>
      </p:sp>
      <p:sp>
        <p:nvSpPr>
          <p:cNvPr id="13" name="Text Placeholder 12">
            <a:extLst>
              <a:ext uri="{FF2B5EF4-FFF2-40B4-BE49-F238E27FC236}">
                <a16:creationId xmlns:a16="http://schemas.microsoft.com/office/drawing/2014/main" id="{08F6B920-074C-FD0C-40EB-802122795E14}"/>
              </a:ext>
            </a:extLst>
          </p:cNvPr>
          <p:cNvSpPr>
            <a:spLocks noGrp="1"/>
          </p:cNvSpPr>
          <p:nvPr>
            <p:ph type="body" sz="quarter" idx="18"/>
          </p:nvPr>
        </p:nvSpPr>
        <p:spPr>
          <a:xfrm>
            <a:off x="4275667" y="2355849"/>
            <a:ext cx="6692900" cy="249599"/>
          </a:xfrm>
          <a:noFill/>
        </p:spPr>
        <p:txBody>
          <a:bodyPr anchor="ctr" anchorCtr="0">
            <a:noAutofit/>
          </a:bodyPr>
          <a:lstStyle>
            <a:lvl1pPr>
              <a:defRPr sz="1250" b="1">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42410533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Columns(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4419B-0A7A-D6A9-278B-3CB3F6B13C8C}"/>
              </a:ext>
            </a:extLst>
          </p:cNvPr>
          <p:cNvSpPr>
            <a:spLocks noGrp="1"/>
          </p:cNvSpPr>
          <p:nvPr>
            <p:ph type="title"/>
          </p:nvPr>
        </p:nvSpPr>
        <p:spPr>
          <a:xfrm>
            <a:off x="6519860" y="619622"/>
            <a:ext cx="4448707" cy="1968969"/>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F2475DCC-A5DC-45EE-5280-E6AF55C5FBDB}"/>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24554E76-F34B-95F8-FD2E-0312C265AECF}"/>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Picture Placeholder 6">
            <a:extLst>
              <a:ext uri="{FF2B5EF4-FFF2-40B4-BE49-F238E27FC236}">
                <a16:creationId xmlns:a16="http://schemas.microsoft.com/office/drawing/2014/main" id="{FD592EB7-0888-4601-189D-47D758F2EA24}"/>
              </a:ext>
            </a:extLst>
          </p:cNvPr>
          <p:cNvSpPr>
            <a:spLocks noGrp="1"/>
          </p:cNvSpPr>
          <p:nvPr>
            <p:ph type="pic" sz="quarter" idx="12"/>
          </p:nvPr>
        </p:nvSpPr>
        <p:spPr>
          <a:xfrm>
            <a:off x="0" y="0"/>
            <a:ext cx="5783792" cy="3855843"/>
          </a:xfrm>
        </p:spPr>
      </p:sp>
      <p:sp>
        <p:nvSpPr>
          <p:cNvPr id="7" name="Text Placeholder 7">
            <a:extLst>
              <a:ext uri="{FF2B5EF4-FFF2-40B4-BE49-F238E27FC236}">
                <a16:creationId xmlns:a16="http://schemas.microsoft.com/office/drawing/2014/main" id="{D5089FCE-DB18-D776-A8F9-8E69AD01AAD4}"/>
              </a:ext>
            </a:extLst>
          </p:cNvPr>
          <p:cNvSpPr>
            <a:spLocks noGrp="1"/>
          </p:cNvSpPr>
          <p:nvPr>
            <p:ph type="body" sz="quarter" idx="23"/>
          </p:nvPr>
        </p:nvSpPr>
        <p:spPr>
          <a:xfrm>
            <a:off x="575734" y="4512078"/>
            <a:ext cx="5208058" cy="1987053"/>
          </a:xfrm>
        </p:spPr>
        <p:txBody>
          <a:bodyPr>
            <a:noAutofit/>
          </a:bodyPr>
          <a:lstStyle>
            <a:lvl1pPr>
              <a:defRPr>
                <a:latin typeface="+mn-lt"/>
                <a:ea typeface="Cascadia Mono SemiBold" panose="020B0609020000020004" pitchFamily="49" charset="0"/>
                <a:cs typeface="Cascadia Mono SemiBold" panose="020B0609020000020004" pitchFamily="49" charset="0"/>
              </a:defRPr>
            </a:lvl1pPr>
            <a:lvl2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2pPr>
            <a:lvl3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3pPr>
            <a:lvl4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4pPr>
            <a:lvl5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50477A3C-2108-3003-027C-E88B14294EA0}"/>
              </a:ext>
            </a:extLst>
          </p:cNvPr>
          <p:cNvSpPr>
            <a:spLocks noGrp="1"/>
          </p:cNvSpPr>
          <p:nvPr>
            <p:ph type="body" sz="quarter" idx="24"/>
          </p:nvPr>
        </p:nvSpPr>
        <p:spPr>
          <a:xfrm>
            <a:off x="6519862" y="3429000"/>
            <a:ext cx="4448705" cy="2852921"/>
          </a:xfrm>
        </p:spPr>
        <p:txBody>
          <a:bodyPr>
            <a:noAutofit/>
          </a:bodyPr>
          <a:lstStyle/>
          <a:p>
            <a:pPr lvl="0"/>
            <a:r>
              <a:rPr lang="en-US" dirty="0"/>
              <a:t>Click to edit Master text styles</a:t>
            </a:r>
          </a:p>
        </p:txBody>
      </p:sp>
      <p:sp>
        <p:nvSpPr>
          <p:cNvPr id="8" name="Text Placeholder 7">
            <a:extLst>
              <a:ext uri="{FF2B5EF4-FFF2-40B4-BE49-F238E27FC236}">
                <a16:creationId xmlns:a16="http://schemas.microsoft.com/office/drawing/2014/main" id="{F3447C4F-9DF9-4C69-F400-0A0CE9007419}"/>
              </a:ext>
            </a:extLst>
          </p:cNvPr>
          <p:cNvSpPr>
            <a:spLocks noGrp="1"/>
          </p:cNvSpPr>
          <p:nvPr>
            <p:ph type="body" sz="quarter" idx="25"/>
          </p:nvPr>
        </p:nvSpPr>
        <p:spPr>
          <a:xfrm>
            <a:off x="575733" y="4066517"/>
            <a:ext cx="5208059" cy="403200"/>
          </a:xfrm>
        </p:spPr>
        <p:txBody>
          <a:bodyPr anchor="b">
            <a:noAutofit/>
          </a:bodyPr>
          <a:lstStyle>
            <a:lvl1pPr>
              <a:defRPr sz="1250" b="1"/>
            </a:lvl1pPr>
          </a:lstStyle>
          <a:p>
            <a:pPr lvl="0"/>
            <a:r>
              <a:rPr lang="en-US" dirty="0"/>
              <a:t>Click to edit Master text styles</a:t>
            </a:r>
          </a:p>
        </p:txBody>
      </p:sp>
      <p:sp>
        <p:nvSpPr>
          <p:cNvPr id="11" name="Text Placeholder 10">
            <a:extLst>
              <a:ext uri="{FF2B5EF4-FFF2-40B4-BE49-F238E27FC236}">
                <a16:creationId xmlns:a16="http://schemas.microsoft.com/office/drawing/2014/main" id="{15FE6426-8335-E1C3-FB13-43F08A52D6E7}"/>
              </a:ext>
            </a:extLst>
          </p:cNvPr>
          <p:cNvSpPr>
            <a:spLocks noGrp="1"/>
          </p:cNvSpPr>
          <p:nvPr>
            <p:ph type="body" sz="quarter" idx="26"/>
          </p:nvPr>
        </p:nvSpPr>
        <p:spPr>
          <a:xfrm>
            <a:off x="6519862" y="3091241"/>
            <a:ext cx="4448706" cy="2880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0531044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442312-9E63-3A81-2CB4-8F85F5C2CD49}"/>
              </a:ext>
            </a:extLst>
          </p:cNvPr>
          <p:cNvSpPr/>
          <p:nvPr userDrawn="1"/>
        </p:nvSpPr>
        <p:spPr>
          <a:xfrm>
            <a:off x="0" y="1945185"/>
            <a:ext cx="3878469" cy="49128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1200"/>
          </a:p>
        </p:txBody>
      </p:sp>
      <p:sp>
        <p:nvSpPr>
          <p:cNvPr id="2" name="Title 1">
            <a:extLst>
              <a:ext uri="{FF2B5EF4-FFF2-40B4-BE49-F238E27FC236}">
                <a16:creationId xmlns:a16="http://schemas.microsoft.com/office/drawing/2014/main" id="{D270176E-FDDF-30CB-EB74-A75B39D053B0}"/>
              </a:ext>
            </a:extLst>
          </p:cNvPr>
          <p:cNvSpPr>
            <a:spLocks noGrp="1"/>
          </p:cNvSpPr>
          <p:nvPr>
            <p:ph type="title"/>
          </p:nvPr>
        </p:nvSpPr>
        <p:spPr>
          <a:xfrm>
            <a:off x="697694" y="501649"/>
            <a:ext cx="10270873" cy="1325563"/>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5C0C34D-8F75-41B3-4243-E45FBD015BC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84A13D18-EF04-D403-494B-02A03A28BC5B}"/>
              </a:ext>
            </a:extLst>
          </p:cNvPr>
          <p:cNvSpPr>
            <a:spLocks noGrp="1"/>
          </p:cNvSpPr>
          <p:nvPr>
            <p:ph type="sldNum" sz="quarter" idx="11"/>
          </p:nvPr>
        </p:nvSpPr>
        <p:spPr/>
        <p:txBody>
          <a:bodyPr>
            <a:noAutofit/>
          </a:bodyPr>
          <a:lstStyle/>
          <a:p>
            <a:fld id="{CF6F24BE-8BEB-403A-BDCC-38E201D0662D}" type="slidenum">
              <a:rPr lang="en-ID" smtClean="0"/>
              <a:pPr/>
              <a:t>‹#›</a:t>
            </a:fld>
            <a:endParaRPr lang="en-ID"/>
          </a:p>
        </p:txBody>
      </p:sp>
      <p:sp>
        <p:nvSpPr>
          <p:cNvPr id="11" name="Text Placeholder 10">
            <a:extLst>
              <a:ext uri="{FF2B5EF4-FFF2-40B4-BE49-F238E27FC236}">
                <a16:creationId xmlns:a16="http://schemas.microsoft.com/office/drawing/2014/main" id="{5A0E6078-78A1-619C-E7B0-63DBC649FF44}"/>
              </a:ext>
            </a:extLst>
          </p:cNvPr>
          <p:cNvSpPr>
            <a:spLocks noGrp="1"/>
          </p:cNvSpPr>
          <p:nvPr>
            <p:ph type="body" sz="quarter" idx="13"/>
          </p:nvPr>
        </p:nvSpPr>
        <p:spPr>
          <a:xfrm>
            <a:off x="599017" y="2686751"/>
            <a:ext cx="2702983" cy="3669600"/>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10">
            <a:extLst>
              <a:ext uri="{FF2B5EF4-FFF2-40B4-BE49-F238E27FC236}">
                <a16:creationId xmlns:a16="http://schemas.microsoft.com/office/drawing/2014/main" id="{33E87E0F-2528-3A8B-F312-9C9235E58689}"/>
              </a:ext>
            </a:extLst>
          </p:cNvPr>
          <p:cNvSpPr>
            <a:spLocks noGrp="1"/>
          </p:cNvSpPr>
          <p:nvPr>
            <p:ph type="body" sz="quarter" idx="14"/>
          </p:nvPr>
        </p:nvSpPr>
        <p:spPr>
          <a:xfrm>
            <a:off x="4358771" y="2686751"/>
            <a:ext cx="2850043" cy="36696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6A75F903-A46A-31EE-9532-17999D9477B2}"/>
              </a:ext>
            </a:extLst>
          </p:cNvPr>
          <p:cNvSpPr>
            <a:spLocks noGrp="1"/>
          </p:cNvSpPr>
          <p:nvPr>
            <p:ph type="body" sz="quarter" idx="15"/>
          </p:nvPr>
        </p:nvSpPr>
        <p:spPr>
          <a:xfrm>
            <a:off x="599016" y="2275974"/>
            <a:ext cx="2702984" cy="369600"/>
          </a:xfrm>
        </p:spPr>
        <p:txBody>
          <a:bodyPr anchor="b">
            <a:noAutofit/>
          </a:bodyPr>
          <a:lstStyle>
            <a:lvl1pPr>
              <a:defRPr sz="1250" b="1">
                <a:solidFill>
                  <a:schemeClr val="bg1"/>
                </a:solidFill>
              </a:defRPr>
            </a:lvl1pPr>
          </a:lstStyle>
          <a:p>
            <a:pPr lvl="0"/>
            <a:r>
              <a:rPr lang="en-US" dirty="0"/>
              <a:t>Click to edit Master text styles</a:t>
            </a:r>
          </a:p>
        </p:txBody>
      </p:sp>
      <p:sp>
        <p:nvSpPr>
          <p:cNvPr id="8" name="Text Placeholder 6">
            <a:extLst>
              <a:ext uri="{FF2B5EF4-FFF2-40B4-BE49-F238E27FC236}">
                <a16:creationId xmlns:a16="http://schemas.microsoft.com/office/drawing/2014/main" id="{8746F59D-CF95-DEC8-5CAA-EE08708A535D}"/>
              </a:ext>
            </a:extLst>
          </p:cNvPr>
          <p:cNvSpPr>
            <a:spLocks noGrp="1"/>
          </p:cNvSpPr>
          <p:nvPr>
            <p:ph type="body" sz="quarter" idx="16"/>
          </p:nvPr>
        </p:nvSpPr>
        <p:spPr>
          <a:xfrm>
            <a:off x="4358771" y="2275974"/>
            <a:ext cx="2851200" cy="369600"/>
          </a:xfrm>
        </p:spPr>
        <p:txBody>
          <a:bodyPr anchor="b">
            <a:noAutofit/>
          </a:bodyPr>
          <a:lstStyle>
            <a:lvl1pPr>
              <a:defRPr sz="1250" b="1"/>
            </a:lvl1pPr>
          </a:lstStyle>
          <a:p>
            <a:pPr lvl="0"/>
            <a:r>
              <a:rPr lang="en-US" dirty="0"/>
              <a:t>Click to edit Master text styles</a:t>
            </a:r>
          </a:p>
        </p:txBody>
      </p:sp>
      <p:sp>
        <p:nvSpPr>
          <p:cNvPr id="10" name="Text Placeholder 10">
            <a:extLst>
              <a:ext uri="{FF2B5EF4-FFF2-40B4-BE49-F238E27FC236}">
                <a16:creationId xmlns:a16="http://schemas.microsoft.com/office/drawing/2014/main" id="{BCDD7BE0-BC6C-5AE9-BCEE-9C91EA7B4B4D}"/>
              </a:ext>
            </a:extLst>
          </p:cNvPr>
          <p:cNvSpPr>
            <a:spLocks noGrp="1"/>
          </p:cNvSpPr>
          <p:nvPr>
            <p:ph type="body" sz="quarter" idx="17"/>
          </p:nvPr>
        </p:nvSpPr>
        <p:spPr>
          <a:xfrm>
            <a:off x="8118524" y="2686751"/>
            <a:ext cx="2850043" cy="36696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3" name="Text Placeholder 6">
            <a:extLst>
              <a:ext uri="{FF2B5EF4-FFF2-40B4-BE49-F238E27FC236}">
                <a16:creationId xmlns:a16="http://schemas.microsoft.com/office/drawing/2014/main" id="{6C0FB17E-6098-251C-5B8E-56C2FE57DE90}"/>
              </a:ext>
            </a:extLst>
          </p:cNvPr>
          <p:cNvSpPr>
            <a:spLocks noGrp="1"/>
          </p:cNvSpPr>
          <p:nvPr>
            <p:ph type="body" sz="quarter" idx="18"/>
          </p:nvPr>
        </p:nvSpPr>
        <p:spPr>
          <a:xfrm>
            <a:off x="8117367" y="2275974"/>
            <a:ext cx="2851200" cy="369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2718244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EB1E-7063-62F6-6178-84A09252DBC1}"/>
              </a:ext>
            </a:extLst>
          </p:cNvPr>
          <p:cNvSpPr>
            <a:spLocks noGrp="1"/>
          </p:cNvSpPr>
          <p:nvPr>
            <p:ph type="title"/>
          </p:nvPr>
        </p:nvSpPr>
        <p:spPr>
          <a:xfrm>
            <a:off x="599017" y="583764"/>
            <a:ext cx="10369550" cy="9624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3F688764-10F6-E04C-94EB-0287F12582B9}"/>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96932E04-1353-E30E-552C-E54A3DA07469}"/>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5" name="Chart Placeholder 22">
            <a:extLst>
              <a:ext uri="{FF2B5EF4-FFF2-40B4-BE49-F238E27FC236}">
                <a16:creationId xmlns:a16="http://schemas.microsoft.com/office/drawing/2014/main" id="{10D922AA-24B6-6B14-7A38-DBC7EDED764B}"/>
              </a:ext>
            </a:extLst>
          </p:cNvPr>
          <p:cNvSpPr>
            <a:spLocks noGrp="1"/>
          </p:cNvSpPr>
          <p:nvPr>
            <p:ph type="chart" sz="quarter" idx="26"/>
          </p:nvPr>
        </p:nvSpPr>
        <p:spPr>
          <a:xfrm>
            <a:off x="1200000" y="1738097"/>
            <a:ext cx="2037784" cy="1684283"/>
          </a:xfrm>
        </p:spPr>
        <p:txBody>
          <a:bodyPr/>
          <a:lstStyle/>
          <a:p>
            <a:endParaRPr lang="en-US" dirty="0"/>
          </a:p>
        </p:txBody>
      </p:sp>
      <p:sp>
        <p:nvSpPr>
          <p:cNvPr id="8" name="Text Placeholder 10">
            <a:extLst>
              <a:ext uri="{FF2B5EF4-FFF2-40B4-BE49-F238E27FC236}">
                <a16:creationId xmlns:a16="http://schemas.microsoft.com/office/drawing/2014/main" id="{6FB6B8F6-C436-9978-2F4B-4A4FAEFE5201}"/>
              </a:ext>
            </a:extLst>
          </p:cNvPr>
          <p:cNvSpPr>
            <a:spLocks noGrp="1"/>
          </p:cNvSpPr>
          <p:nvPr>
            <p:ph type="body" sz="quarter" idx="29"/>
          </p:nvPr>
        </p:nvSpPr>
        <p:spPr>
          <a:xfrm>
            <a:off x="1031381" y="4112515"/>
            <a:ext cx="2396467" cy="2402400"/>
          </a:xfrm>
        </p:spPr>
        <p:txBody>
          <a:bodyPr/>
          <a:lstStyle/>
          <a:p>
            <a:pPr lvl="0"/>
            <a:r>
              <a:rPr lang="en-US" dirty="0"/>
              <a:t>Click to edit Master text styles</a:t>
            </a:r>
          </a:p>
        </p:txBody>
      </p:sp>
      <p:sp>
        <p:nvSpPr>
          <p:cNvPr id="9" name="Picture Placeholder 8">
            <a:extLst>
              <a:ext uri="{FF2B5EF4-FFF2-40B4-BE49-F238E27FC236}">
                <a16:creationId xmlns:a16="http://schemas.microsoft.com/office/drawing/2014/main" id="{6504E407-1287-6C2D-410A-98BC0C867445}"/>
              </a:ext>
            </a:extLst>
          </p:cNvPr>
          <p:cNvSpPr>
            <a:spLocks noGrp="1"/>
          </p:cNvSpPr>
          <p:nvPr>
            <p:ph type="pic" sz="quarter" idx="28"/>
          </p:nvPr>
        </p:nvSpPr>
        <p:spPr>
          <a:xfrm>
            <a:off x="4583792" y="1711315"/>
            <a:ext cx="2400000" cy="4802400"/>
          </a:xfrm>
        </p:spPr>
        <p:txBody>
          <a:bodyPr/>
          <a:lstStyle/>
          <a:p>
            <a:endParaRPr lang="en-UZ"/>
          </a:p>
        </p:txBody>
      </p:sp>
      <p:sp>
        <p:nvSpPr>
          <p:cNvPr id="10" name="Chart Placeholder 22">
            <a:extLst>
              <a:ext uri="{FF2B5EF4-FFF2-40B4-BE49-F238E27FC236}">
                <a16:creationId xmlns:a16="http://schemas.microsoft.com/office/drawing/2014/main" id="{1BE74FB2-1D73-647C-5C92-0AA274565BB5}"/>
              </a:ext>
            </a:extLst>
          </p:cNvPr>
          <p:cNvSpPr>
            <a:spLocks noGrp="1"/>
          </p:cNvSpPr>
          <p:nvPr>
            <p:ph type="chart" sz="quarter" idx="30"/>
          </p:nvPr>
        </p:nvSpPr>
        <p:spPr>
          <a:xfrm>
            <a:off x="8329800" y="1738097"/>
            <a:ext cx="2037784" cy="1684283"/>
          </a:xfrm>
        </p:spPr>
        <p:txBody>
          <a:bodyPr/>
          <a:lstStyle/>
          <a:p>
            <a:endParaRPr lang="en-US" dirty="0"/>
          </a:p>
        </p:txBody>
      </p:sp>
      <p:sp>
        <p:nvSpPr>
          <p:cNvPr id="11" name="Text Placeholder 10">
            <a:extLst>
              <a:ext uri="{FF2B5EF4-FFF2-40B4-BE49-F238E27FC236}">
                <a16:creationId xmlns:a16="http://schemas.microsoft.com/office/drawing/2014/main" id="{427C4768-2F14-E327-6DA3-6E37F58CFABC}"/>
              </a:ext>
            </a:extLst>
          </p:cNvPr>
          <p:cNvSpPr>
            <a:spLocks noGrp="1"/>
          </p:cNvSpPr>
          <p:nvPr>
            <p:ph type="body" sz="quarter" idx="31"/>
          </p:nvPr>
        </p:nvSpPr>
        <p:spPr>
          <a:xfrm>
            <a:off x="1031381" y="3535556"/>
            <a:ext cx="2396467"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9E210F19-1CD2-510F-9EF1-7A725C1F083E}"/>
              </a:ext>
            </a:extLst>
          </p:cNvPr>
          <p:cNvSpPr>
            <a:spLocks noGrp="1"/>
          </p:cNvSpPr>
          <p:nvPr>
            <p:ph type="body" sz="quarter" idx="32"/>
          </p:nvPr>
        </p:nvSpPr>
        <p:spPr>
          <a:xfrm>
            <a:off x="8148693"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001CE4C3-5BFE-BA45-1C06-0F5D8259E689}"/>
              </a:ext>
            </a:extLst>
          </p:cNvPr>
          <p:cNvSpPr>
            <a:spLocks noGrp="1"/>
          </p:cNvSpPr>
          <p:nvPr>
            <p:ph type="body" sz="quarter" idx="33"/>
          </p:nvPr>
        </p:nvSpPr>
        <p:spPr>
          <a:xfrm>
            <a:off x="8154626" y="4111315"/>
            <a:ext cx="2402400" cy="2402400"/>
          </a:xfrm>
        </p:spPr>
        <p:txBody>
          <a:bodyPr/>
          <a:lstStyle/>
          <a:p>
            <a:pPr lvl="0"/>
            <a:r>
              <a:rPr lang="en-US" dirty="0"/>
              <a:t>Click to edit Master text styles</a:t>
            </a:r>
          </a:p>
        </p:txBody>
      </p:sp>
    </p:spTree>
    <p:extLst>
      <p:ext uri="{BB962C8B-B14F-4D97-AF65-F5344CB8AC3E}">
        <p14:creationId xmlns:p14="http://schemas.microsoft.com/office/powerpoint/2010/main" val="40257545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EB1E-7063-62F6-6178-84A09252DBC1}"/>
              </a:ext>
            </a:extLst>
          </p:cNvPr>
          <p:cNvSpPr>
            <a:spLocks noGrp="1"/>
          </p:cNvSpPr>
          <p:nvPr>
            <p:ph type="title"/>
          </p:nvPr>
        </p:nvSpPr>
        <p:spPr>
          <a:xfrm>
            <a:off x="599017" y="583764"/>
            <a:ext cx="10369550" cy="9624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3F688764-10F6-E04C-94EB-0287F12582B9}"/>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96932E04-1353-E30E-552C-E54A3DA07469}"/>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Chart Placeholder 22">
            <a:extLst>
              <a:ext uri="{FF2B5EF4-FFF2-40B4-BE49-F238E27FC236}">
                <a16:creationId xmlns:a16="http://schemas.microsoft.com/office/drawing/2014/main" id="{10D922AA-24B6-6B14-7A38-DBC7EDED764B}"/>
              </a:ext>
            </a:extLst>
          </p:cNvPr>
          <p:cNvSpPr>
            <a:spLocks noGrp="1"/>
          </p:cNvSpPr>
          <p:nvPr>
            <p:ph type="chart" sz="quarter" idx="26"/>
          </p:nvPr>
        </p:nvSpPr>
        <p:spPr>
          <a:xfrm>
            <a:off x="1237772" y="1738097"/>
            <a:ext cx="2037784" cy="1684283"/>
          </a:xfrm>
        </p:spPr>
        <p:txBody>
          <a:bodyPr/>
          <a:lstStyle/>
          <a:p>
            <a:endParaRPr lang="en-US" dirty="0"/>
          </a:p>
        </p:txBody>
      </p:sp>
      <p:sp>
        <p:nvSpPr>
          <p:cNvPr id="8" name="Text Placeholder 10">
            <a:extLst>
              <a:ext uri="{FF2B5EF4-FFF2-40B4-BE49-F238E27FC236}">
                <a16:creationId xmlns:a16="http://schemas.microsoft.com/office/drawing/2014/main" id="{6FB6B8F6-C436-9978-2F4B-4A4FAEFE5201}"/>
              </a:ext>
            </a:extLst>
          </p:cNvPr>
          <p:cNvSpPr>
            <a:spLocks noGrp="1"/>
          </p:cNvSpPr>
          <p:nvPr>
            <p:ph type="body" sz="quarter" idx="29"/>
          </p:nvPr>
        </p:nvSpPr>
        <p:spPr>
          <a:xfrm>
            <a:off x="1054623" y="4123971"/>
            <a:ext cx="2402400" cy="2402400"/>
          </a:xfrm>
        </p:spPr>
        <p:txBody>
          <a:bodyPr/>
          <a:lstStyle/>
          <a:p>
            <a:pPr lvl="0"/>
            <a:r>
              <a:rPr lang="en-US" dirty="0"/>
              <a:t>Click to edit Master text styles</a:t>
            </a:r>
          </a:p>
        </p:txBody>
      </p:sp>
      <p:sp>
        <p:nvSpPr>
          <p:cNvPr id="10" name="Chart Placeholder 22">
            <a:extLst>
              <a:ext uri="{FF2B5EF4-FFF2-40B4-BE49-F238E27FC236}">
                <a16:creationId xmlns:a16="http://schemas.microsoft.com/office/drawing/2014/main" id="{1BE74FB2-1D73-647C-5C92-0AA274565BB5}"/>
              </a:ext>
            </a:extLst>
          </p:cNvPr>
          <p:cNvSpPr>
            <a:spLocks noGrp="1"/>
          </p:cNvSpPr>
          <p:nvPr>
            <p:ph type="chart" sz="quarter" idx="30"/>
          </p:nvPr>
        </p:nvSpPr>
        <p:spPr>
          <a:xfrm>
            <a:off x="8329800" y="1738097"/>
            <a:ext cx="2037784" cy="1684283"/>
          </a:xfrm>
        </p:spPr>
        <p:txBody>
          <a:bodyPr/>
          <a:lstStyle/>
          <a:p>
            <a:endParaRPr lang="en-US" dirty="0"/>
          </a:p>
        </p:txBody>
      </p:sp>
      <p:sp>
        <p:nvSpPr>
          <p:cNvPr id="11" name="Text Placeholder 10">
            <a:extLst>
              <a:ext uri="{FF2B5EF4-FFF2-40B4-BE49-F238E27FC236}">
                <a16:creationId xmlns:a16="http://schemas.microsoft.com/office/drawing/2014/main" id="{427C4768-2F14-E327-6DA3-6E37F58CFABC}"/>
              </a:ext>
            </a:extLst>
          </p:cNvPr>
          <p:cNvSpPr>
            <a:spLocks noGrp="1"/>
          </p:cNvSpPr>
          <p:nvPr>
            <p:ph type="body" sz="quarter" idx="31"/>
          </p:nvPr>
        </p:nvSpPr>
        <p:spPr>
          <a:xfrm>
            <a:off x="1057469"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9E210F19-1CD2-510F-9EF1-7A725C1F083E}"/>
              </a:ext>
            </a:extLst>
          </p:cNvPr>
          <p:cNvSpPr>
            <a:spLocks noGrp="1"/>
          </p:cNvSpPr>
          <p:nvPr>
            <p:ph type="body" sz="quarter" idx="32"/>
          </p:nvPr>
        </p:nvSpPr>
        <p:spPr>
          <a:xfrm>
            <a:off x="8148693"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001CE4C3-5BFE-BA45-1C06-0F5D8259E689}"/>
              </a:ext>
            </a:extLst>
          </p:cNvPr>
          <p:cNvSpPr>
            <a:spLocks noGrp="1"/>
          </p:cNvSpPr>
          <p:nvPr>
            <p:ph type="body" sz="quarter" idx="33"/>
          </p:nvPr>
        </p:nvSpPr>
        <p:spPr>
          <a:xfrm>
            <a:off x="8154626" y="4111315"/>
            <a:ext cx="2402400" cy="2402400"/>
          </a:xfrm>
        </p:spPr>
        <p:txBody>
          <a:bodyPr/>
          <a:lstStyle/>
          <a:p>
            <a:pPr lvl="0"/>
            <a:r>
              <a:rPr lang="en-US" dirty="0"/>
              <a:t>Click to edit Master text styles</a:t>
            </a:r>
          </a:p>
        </p:txBody>
      </p:sp>
      <p:sp>
        <p:nvSpPr>
          <p:cNvPr id="6" name="Chart Placeholder 22">
            <a:extLst>
              <a:ext uri="{FF2B5EF4-FFF2-40B4-BE49-F238E27FC236}">
                <a16:creationId xmlns:a16="http://schemas.microsoft.com/office/drawing/2014/main" id="{6034BEDD-4A10-0EE9-2B80-CC48F6463E58}"/>
              </a:ext>
            </a:extLst>
          </p:cNvPr>
          <p:cNvSpPr>
            <a:spLocks noGrp="1"/>
          </p:cNvSpPr>
          <p:nvPr>
            <p:ph type="chart" sz="quarter" idx="34"/>
          </p:nvPr>
        </p:nvSpPr>
        <p:spPr>
          <a:xfrm>
            <a:off x="4764900" y="1738097"/>
            <a:ext cx="2037784" cy="1684283"/>
          </a:xfrm>
        </p:spPr>
        <p:txBody>
          <a:bodyPr/>
          <a:lstStyle/>
          <a:p>
            <a:endParaRPr lang="en-US" dirty="0"/>
          </a:p>
        </p:txBody>
      </p:sp>
      <p:sp>
        <p:nvSpPr>
          <p:cNvPr id="15" name="Text Placeholder 10">
            <a:extLst>
              <a:ext uri="{FF2B5EF4-FFF2-40B4-BE49-F238E27FC236}">
                <a16:creationId xmlns:a16="http://schemas.microsoft.com/office/drawing/2014/main" id="{9AF6507D-02F3-DCED-4A26-289016D4AA40}"/>
              </a:ext>
            </a:extLst>
          </p:cNvPr>
          <p:cNvSpPr>
            <a:spLocks noGrp="1"/>
          </p:cNvSpPr>
          <p:nvPr>
            <p:ph type="body" sz="quarter" idx="35"/>
          </p:nvPr>
        </p:nvSpPr>
        <p:spPr>
          <a:xfrm>
            <a:off x="4592749"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6" name="Text Placeholder 10">
            <a:extLst>
              <a:ext uri="{FF2B5EF4-FFF2-40B4-BE49-F238E27FC236}">
                <a16:creationId xmlns:a16="http://schemas.microsoft.com/office/drawing/2014/main" id="{1DD65D9A-82AD-5F53-C8F5-B476568A76BB}"/>
              </a:ext>
            </a:extLst>
          </p:cNvPr>
          <p:cNvSpPr>
            <a:spLocks noGrp="1"/>
          </p:cNvSpPr>
          <p:nvPr>
            <p:ph type="body" sz="quarter" idx="36"/>
          </p:nvPr>
        </p:nvSpPr>
        <p:spPr>
          <a:xfrm>
            <a:off x="4604627" y="4111315"/>
            <a:ext cx="2402400" cy="2402400"/>
          </a:xfrm>
        </p:spPr>
        <p:txBody>
          <a:bodyPr/>
          <a:lstStyle/>
          <a:p>
            <a:pPr lvl="0"/>
            <a:r>
              <a:rPr lang="en-US" dirty="0"/>
              <a:t>Click to edit Master text styles</a:t>
            </a:r>
          </a:p>
        </p:txBody>
      </p:sp>
    </p:spTree>
    <p:extLst>
      <p:ext uri="{BB962C8B-B14F-4D97-AF65-F5344CB8AC3E}">
        <p14:creationId xmlns:p14="http://schemas.microsoft.com/office/powerpoint/2010/main" val="6867448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EB1E-7063-62F6-6178-84A09252DBC1}"/>
              </a:ext>
            </a:extLst>
          </p:cNvPr>
          <p:cNvSpPr>
            <a:spLocks noGrp="1"/>
          </p:cNvSpPr>
          <p:nvPr>
            <p:ph type="title"/>
          </p:nvPr>
        </p:nvSpPr>
        <p:spPr>
          <a:xfrm>
            <a:off x="599017" y="583764"/>
            <a:ext cx="10369550" cy="9624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3F688764-10F6-E04C-94EB-0287F12582B9}"/>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96932E04-1353-E30E-552C-E54A3DA07469}"/>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Chart Placeholder 22">
            <a:extLst>
              <a:ext uri="{FF2B5EF4-FFF2-40B4-BE49-F238E27FC236}">
                <a16:creationId xmlns:a16="http://schemas.microsoft.com/office/drawing/2014/main" id="{10D922AA-24B6-6B14-7A38-DBC7EDED764B}"/>
              </a:ext>
            </a:extLst>
          </p:cNvPr>
          <p:cNvSpPr>
            <a:spLocks noGrp="1"/>
          </p:cNvSpPr>
          <p:nvPr>
            <p:ph type="chart" sz="quarter" idx="26"/>
          </p:nvPr>
        </p:nvSpPr>
        <p:spPr>
          <a:xfrm>
            <a:off x="758041" y="1738097"/>
            <a:ext cx="2037784" cy="1684283"/>
          </a:xfrm>
        </p:spPr>
        <p:txBody>
          <a:bodyPr/>
          <a:lstStyle/>
          <a:p>
            <a:endParaRPr lang="en-US" dirty="0"/>
          </a:p>
        </p:txBody>
      </p:sp>
      <p:sp>
        <p:nvSpPr>
          <p:cNvPr id="8" name="Text Placeholder 10">
            <a:extLst>
              <a:ext uri="{FF2B5EF4-FFF2-40B4-BE49-F238E27FC236}">
                <a16:creationId xmlns:a16="http://schemas.microsoft.com/office/drawing/2014/main" id="{6FB6B8F6-C436-9978-2F4B-4A4FAEFE5201}"/>
              </a:ext>
            </a:extLst>
          </p:cNvPr>
          <p:cNvSpPr>
            <a:spLocks noGrp="1"/>
          </p:cNvSpPr>
          <p:nvPr>
            <p:ph type="body" sz="quarter" idx="29"/>
          </p:nvPr>
        </p:nvSpPr>
        <p:spPr>
          <a:xfrm>
            <a:off x="575733" y="4111315"/>
            <a:ext cx="2402400" cy="2402400"/>
          </a:xfrm>
        </p:spPr>
        <p:txBody>
          <a:bodyPr/>
          <a:lstStyle/>
          <a:p>
            <a:pPr lvl="0"/>
            <a:r>
              <a:rPr lang="en-US" dirty="0"/>
              <a:t>Click to edit Master text styles</a:t>
            </a:r>
          </a:p>
        </p:txBody>
      </p:sp>
      <p:sp>
        <p:nvSpPr>
          <p:cNvPr id="10" name="Chart Placeholder 22">
            <a:extLst>
              <a:ext uri="{FF2B5EF4-FFF2-40B4-BE49-F238E27FC236}">
                <a16:creationId xmlns:a16="http://schemas.microsoft.com/office/drawing/2014/main" id="{1BE74FB2-1D73-647C-5C92-0AA274565BB5}"/>
              </a:ext>
            </a:extLst>
          </p:cNvPr>
          <p:cNvSpPr>
            <a:spLocks noGrp="1"/>
          </p:cNvSpPr>
          <p:nvPr>
            <p:ph type="chart" sz="quarter" idx="30"/>
          </p:nvPr>
        </p:nvSpPr>
        <p:spPr>
          <a:xfrm>
            <a:off x="8735824" y="1744717"/>
            <a:ext cx="2037784" cy="1684283"/>
          </a:xfrm>
        </p:spPr>
        <p:txBody>
          <a:bodyPr/>
          <a:lstStyle/>
          <a:p>
            <a:endParaRPr lang="en-US" dirty="0"/>
          </a:p>
        </p:txBody>
      </p:sp>
      <p:sp>
        <p:nvSpPr>
          <p:cNvPr id="11" name="Text Placeholder 10">
            <a:extLst>
              <a:ext uri="{FF2B5EF4-FFF2-40B4-BE49-F238E27FC236}">
                <a16:creationId xmlns:a16="http://schemas.microsoft.com/office/drawing/2014/main" id="{427C4768-2F14-E327-6DA3-6E37F58CFABC}"/>
              </a:ext>
            </a:extLst>
          </p:cNvPr>
          <p:cNvSpPr>
            <a:spLocks noGrp="1"/>
          </p:cNvSpPr>
          <p:nvPr>
            <p:ph type="body" sz="quarter" idx="31"/>
          </p:nvPr>
        </p:nvSpPr>
        <p:spPr>
          <a:xfrm>
            <a:off x="581086" y="3537499"/>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9E210F19-1CD2-510F-9EF1-7A725C1F083E}"/>
              </a:ext>
            </a:extLst>
          </p:cNvPr>
          <p:cNvSpPr>
            <a:spLocks noGrp="1"/>
          </p:cNvSpPr>
          <p:nvPr>
            <p:ph type="body" sz="quarter" idx="32"/>
          </p:nvPr>
        </p:nvSpPr>
        <p:spPr>
          <a:xfrm>
            <a:off x="8554717" y="3540182"/>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001CE4C3-5BFE-BA45-1C06-0F5D8259E689}"/>
              </a:ext>
            </a:extLst>
          </p:cNvPr>
          <p:cNvSpPr>
            <a:spLocks noGrp="1"/>
          </p:cNvSpPr>
          <p:nvPr>
            <p:ph type="body" sz="quarter" idx="33"/>
          </p:nvPr>
        </p:nvSpPr>
        <p:spPr>
          <a:xfrm>
            <a:off x="8566167" y="4111315"/>
            <a:ext cx="2402400" cy="2402400"/>
          </a:xfrm>
        </p:spPr>
        <p:txBody>
          <a:bodyPr/>
          <a:lstStyle/>
          <a:p>
            <a:pPr lvl="0"/>
            <a:r>
              <a:rPr lang="en-US" dirty="0"/>
              <a:t>Click to edit Master text styles</a:t>
            </a:r>
          </a:p>
        </p:txBody>
      </p:sp>
      <p:sp>
        <p:nvSpPr>
          <p:cNvPr id="6" name="Chart Placeholder 22">
            <a:extLst>
              <a:ext uri="{FF2B5EF4-FFF2-40B4-BE49-F238E27FC236}">
                <a16:creationId xmlns:a16="http://schemas.microsoft.com/office/drawing/2014/main" id="{6034BEDD-4A10-0EE9-2B80-CC48F6463E58}"/>
              </a:ext>
            </a:extLst>
          </p:cNvPr>
          <p:cNvSpPr>
            <a:spLocks noGrp="1"/>
          </p:cNvSpPr>
          <p:nvPr>
            <p:ph type="chart" sz="quarter" idx="34"/>
          </p:nvPr>
        </p:nvSpPr>
        <p:spPr>
          <a:xfrm>
            <a:off x="3370625" y="1744717"/>
            <a:ext cx="2037784" cy="1684283"/>
          </a:xfrm>
        </p:spPr>
        <p:txBody>
          <a:bodyPr/>
          <a:lstStyle/>
          <a:p>
            <a:endParaRPr lang="en-US" dirty="0"/>
          </a:p>
        </p:txBody>
      </p:sp>
      <p:sp>
        <p:nvSpPr>
          <p:cNvPr id="15" name="Text Placeholder 10">
            <a:extLst>
              <a:ext uri="{FF2B5EF4-FFF2-40B4-BE49-F238E27FC236}">
                <a16:creationId xmlns:a16="http://schemas.microsoft.com/office/drawing/2014/main" id="{9AF6507D-02F3-DCED-4A26-289016D4AA40}"/>
              </a:ext>
            </a:extLst>
          </p:cNvPr>
          <p:cNvSpPr>
            <a:spLocks noGrp="1"/>
          </p:cNvSpPr>
          <p:nvPr>
            <p:ph type="body" sz="quarter" idx="35"/>
          </p:nvPr>
        </p:nvSpPr>
        <p:spPr>
          <a:xfrm>
            <a:off x="3189519" y="3537499"/>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6" name="Text Placeholder 10">
            <a:extLst>
              <a:ext uri="{FF2B5EF4-FFF2-40B4-BE49-F238E27FC236}">
                <a16:creationId xmlns:a16="http://schemas.microsoft.com/office/drawing/2014/main" id="{1DD65D9A-82AD-5F53-C8F5-B476568A76BB}"/>
              </a:ext>
            </a:extLst>
          </p:cNvPr>
          <p:cNvSpPr>
            <a:spLocks noGrp="1"/>
          </p:cNvSpPr>
          <p:nvPr>
            <p:ph type="body" sz="quarter" idx="36"/>
          </p:nvPr>
        </p:nvSpPr>
        <p:spPr>
          <a:xfrm>
            <a:off x="3189518" y="4111315"/>
            <a:ext cx="2402400" cy="2402400"/>
          </a:xfrm>
        </p:spPr>
        <p:txBody>
          <a:bodyPr/>
          <a:lstStyle/>
          <a:p>
            <a:pPr lvl="0"/>
            <a:r>
              <a:rPr lang="en-US" dirty="0"/>
              <a:t>Click to edit Master text styles</a:t>
            </a:r>
          </a:p>
        </p:txBody>
      </p:sp>
      <p:sp>
        <p:nvSpPr>
          <p:cNvPr id="7" name="Text Placeholder 10">
            <a:extLst>
              <a:ext uri="{FF2B5EF4-FFF2-40B4-BE49-F238E27FC236}">
                <a16:creationId xmlns:a16="http://schemas.microsoft.com/office/drawing/2014/main" id="{8B133C47-E461-5076-CFB7-81D33483F782}"/>
              </a:ext>
            </a:extLst>
          </p:cNvPr>
          <p:cNvSpPr>
            <a:spLocks noGrp="1"/>
          </p:cNvSpPr>
          <p:nvPr>
            <p:ph type="body" sz="quarter" idx="37"/>
          </p:nvPr>
        </p:nvSpPr>
        <p:spPr>
          <a:xfrm>
            <a:off x="5971041" y="4111315"/>
            <a:ext cx="2402400" cy="2402400"/>
          </a:xfrm>
        </p:spPr>
        <p:txBody>
          <a:bodyPr/>
          <a:lstStyle/>
          <a:p>
            <a:pPr lvl="0"/>
            <a:r>
              <a:rPr lang="en-US" dirty="0"/>
              <a:t>Click to edit Master text styles</a:t>
            </a:r>
          </a:p>
        </p:txBody>
      </p:sp>
      <p:sp>
        <p:nvSpPr>
          <p:cNvPr id="9" name="Text Placeholder 10">
            <a:extLst>
              <a:ext uri="{FF2B5EF4-FFF2-40B4-BE49-F238E27FC236}">
                <a16:creationId xmlns:a16="http://schemas.microsoft.com/office/drawing/2014/main" id="{4610F9E3-7283-B27D-D134-C4587A578220}"/>
              </a:ext>
            </a:extLst>
          </p:cNvPr>
          <p:cNvSpPr>
            <a:spLocks noGrp="1"/>
          </p:cNvSpPr>
          <p:nvPr>
            <p:ph type="body" sz="quarter" idx="38"/>
          </p:nvPr>
        </p:nvSpPr>
        <p:spPr>
          <a:xfrm>
            <a:off x="5971041" y="35304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4" name="Chart Placeholder 22">
            <a:extLst>
              <a:ext uri="{FF2B5EF4-FFF2-40B4-BE49-F238E27FC236}">
                <a16:creationId xmlns:a16="http://schemas.microsoft.com/office/drawing/2014/main" id="{55CE330B-87B2-E709-8431-E977F2430003}"/>
              </a:ext>
            </a:extLst>
          </p:cNvPr>
          <p:cNvSpPr>
            <a:spLocks noGrp="1"/>
          </p:cNvSpPr>
          <p:nvPr>
            <p:ph type="chart" sz="quarter" idx="39"/>
          </p:nvPr>
        </p:nvSpPr>
        <p:spPr>
          <a:xfrm>
            <a:off x="6152148" y="1744717"/>
            <a:ext cx="2037784" cy="1684283"/>
          </a:xfrm>
        </p:spPr>
        <p:txBody>
          <a:bodyPr/>
          <a:lstStyle/>
          <a:p>
            <a:endParaRPr lang="en-US" dirty="0"/>
          </a:p>
        </p:txBody>
      </p:sp>
    </p:spTree>
    <p:extLst>
      <p:ext uri="{BB962C8B-B14F-4D97-AF65-F5344CB8AC3E}">
        <p14:creationId xmlns:p14="http://schemas.microsoft.com/office/powerpoint/2010/main" val="14928054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A9BB-4EB7-026F-4816-EB928B5DD1D3}"/>
              </a:ext>
            </a:extLst>
          </p:cNvPr>
          <p:cNvSpPr>
            <a:spLocks noGrp="1"/>
          </p:cNvSpPr>
          <p:nvPr>
            <p:ph type="title"/>
          </p:nvPr>
        </p:nvSpPr>
        <p:spPr>
          <a:xfrm>
            <a:off x="599017" y="583764"/>
            <a:ext cx="10369550" cy="9600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0B15F750-4EF6-B33F-4FD2-2D9576B1F34B}"/>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0BB428C6-0B9B-0025-A8AE-3EE85EAAD742}"/>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Table Placeholder 5">
            <a:extLst>
              <a:ext uri="{FF2B5EF4-FFF2-40B4-BE49-F238E27FC236}">
                <a16:creationId xmlns:a16="http://schemas.microsoft.com/office/drawing/2014/main" id="{C73C4683-1814-6BFA-2362-08272BB995A4}"/>
              </a:ext>
            </a:extLst>
          </p:cNvPr>
          <p:cNvSpPr>
            <a:spLocks noGrp="1"/>
          </p:cNvSpPr>
          <p:nvPr>
            <p:ph type="tbl" sz="quarter" idx="12"/>
          </p:nvPr>
        </p:nvSpPr>
        <p:spPr>
          <a:xfrm>
            <a:off x="1184191" y="2398620"/>
            <a:ext cx="9199200" cy="3875617"/>
          </a:xfrm>
        </p:spPr>
        <p:txBody>
          <a:bodyPr/>
          <a:lstStyle/>
          <a:p>
            <a:endParaRPr lang="en-UZ"/>
          </a:p>
        </p:txBody>
      </p:sp>
      <p:sp>
        <p:nvSpPr>
          <p:cNvPr id="8" name="Text Placeholder 7">
            <a:extLst>
              <a:ext uri="{FF2B5EF4-FFF2-40B4-BE49-F238E27FC236}">
                <a16:creationId xmlns:a16="http://schemas.microsoft.com/office/drawing/2014/main" id="{3524791E-5C2D-05F7-7815-AE0E39BA947C}"/>
              </a:ext>
            </a:extLst>
          </p:cNvPr>
          <p:cNvSpPr>
            <a:spLocks noGrp="1"/>
          </p:cNvSpPr>
          <p:nvPr>
            <p:ph type="body" sz="quarter" idx="13"/>
          </p:nvPr>
        </p:nvSpPr>
        <p:spPr>
          <a:xfrm>
            <a:off x="1184358" y="1875366"/>
            <a:ext cx="9199033" cy="388800"/>
          </a:xfrm>
        </p:spPr>
        <p:txBody>
          <a:bodyPr anchor="b"/>
          <a:lstStyle/>
          <a:p>
            <a:pPr lvl="0"/>
            <a:r>
              <a:rPr lang="en-US" dirty="0"/>
              <a:t>Click to edit Master text styles</a:t>
            </a:r>
          </a:p>
        </p:txBody>
      </p:sp>
    </p:spTree>
    <p:extLst>
      <p:ext uri="{BB962C8B-B14F-4D97-AF65-F5344CB8AC3E}">
        <p14:creationId xmlns:p14="http://schemas.microsoft.com/office/powerpoint/2010/main" val="10506964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701C7-D54C-B4CE-4985-D871336E5E7E}"/>
              </a:ext>
            </a:extLst>
          </p:cNvPr>
          <p:cNvSpPr>
            <a:spLocks noGrp="1"/>
          </p:cNvSpPr>
          <p:nvPr>
            <p:ph type="title"/>
          </p:nvPr>
        </p:nvSpPr>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207397F2-212D-3A9C-585D-F7362936EAC0}"/>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AD5C6FE0-5103-FAEE-F71B-5E68DD283BEA}"/>
              </a:ext>
            </a:extLst>
          </p:cNvPr>
          <p:cNvSpPr>
            <a:spLocks noGrp="1"/>
          </p:cNvSpPr>
          <p:nvPr>
            <p:ph type="sldNum" sz="quarter" idx="11"/>
          </p:nvPr>
        </p:nvSpPr>
        <p:spPr/>
        <p:txBody>
          <a:bodyPr/>
          <a:lstStyle/>
          <a:p>
            <a:fld id="{CF6F24BE-8BEB-403A-BDCC-38E201D0662D}" type="slidenum">
              <a:rPr lang="en-ID" smtClean="0"/>
              <a:pPr/>
              <a:t>‹#›</a:t>
            </a:fld>
            <a:endParaRPr lang="en-ID"/>
          </a:p>
        </p:txBody>
      </p:sp>
    </p:spTree>
    <p:extLst>
      <p:ext uri="{BB962C8B-B14F-4D97-AF65-F5344CB8AC3E}">
        <p14:creationId xmlns:p14="http://schemas.microsoft.com/office/powerpoint/2010/main" val="41821095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ED2E36-BADF-8412-F354-96F2041DC9D9}"/>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E9A1D5FD-C837-C92F-8E5D-69F199301246}"/>
              </a:ext>
            </a:extLst>
          </p:cNvPr>
          <p:cNvSpPr>
            <a:spLocks noGrp="1"/>
          </p:cNvSpPr>
          <p:nvPr>
            <p:ph type="sldNum" sz="quarter" idx="11"/>
          </p:nvPr>
        </p:nvSpPr>
        <p:spPr/>
        <p:txBody>
          <a:bodyPr/>
          <a:lstStyle/>
          <a:p>
            <a:fld id="{CF6F24BE-8BEB-403A-BDCC-38E201D0662D}" type="slidenum">
              <a:rPr lang="en-ID" smtClean="0"/>
              <a:pPr/>
              <a:t>‹#›</a:t>
            </a:fld>
            <a:endParaRPr lang="en-ID"/>
          </a:p>
        </p:txBody>
      </p:sp>
    </p:spTree>
    <p:extLst>
      <p:ext uri="{BB962C8B-B14F-4D97-AF65-F5344CB8AC3E}">
        <p14:creationId xmlns:p14="http://schemas.microsoft.com/office/powerpoint/2010/main" val="3705890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81EA8-2C2A-8DD2-853A-BB307AD80F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B0CE63-CFF4-FC50-292D-C72083200B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17288D-BEBB-2654-D59C-6279A3695376}"/>
              </a:ext>
            </a:extLst>
          </p:cNvPr>
          <p:cNvSpPr>
            <a:spLocks noGrp="1"/>
          </p:cNvSpPr>
          <p:nvPr>
            <p:ph type="dt" sz="half" idx="10"/>
          </p:nvPr>
        </p:nvSpPr>
        <p:spPr/>
        <p:txBody>
          <a:bodyPr/>
          <a:lstStyle/>
          <a:p>
            <a:fld id="{B2FA64EB-DD72-462C-8371-250DF5012B34}" type="datetimeFigureOut">
              <a:rPr lang="en-IN" smtClean="0"/>
              <a:t>13-11-2024</a:t>
            </a:fld>
            <a:endParaRPr lang="en-IN"/>
          </a:p>
        </p:txBody>
      </p:sp>
      <p:sp>
        <p:nvSpPr>
          <p:cNvPr id="5" name="Footer Placeholder 4">
            <a:extLst>
              <a:ext uri="{FF2B5EF4-FFF2-40B4-BE49-F238E27FC236}">
                <a16:creationId xmlns:a16="http://schemas.microsoft.com/office/drawing/2014/main" id="{7CB43F8D-B964-AC56-2818-2B25A1494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A06418-88B0-E86B-EA17-397DA32B709B}"/>
              </a:ext>
            </a:extLst>
          </p:cNvPr>
          <p:cNvSpPr>
            <a:spLocks noGrp="1"/>
          </p:cNvSpPr>
          <p:nvPr>
            <p:ph type="sldNum" sz="quarter" idx="12"/>
          </p:nvPr>
        </p:nvSpPr>
        <p:spPr/>
        <p:txBody>
          <a:bodyPr/>
          <a:lstStyle/>
          <a:p>
            <a:fld id="{717C5D12-0625-446C-BB30-D935D79E5CFC}" type="slidenum">
              <a:rPr lang="en-IN" smtClean="0"/>
              <a:t>‹#›</a:t>
            </a:fld>
            <a:endParaRPr lang="en-IN"/>
          </a:p>
        </p:txBody>
      </p:sp>
    </p:spTree>
    <p:extLst>
      <p:ext uri="{BB962C8B-B14F-4D97-AF65-F5344CB8AC3E}">
        <p14:creationId xmlns:p14="http://schemas.microsoft.com/office/powerpoint/2010/main" val="15539140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1066667" cy="400000"/>
          </a:xfrm>
          <a:prstGeom prst="rect">
            <a:avLst/>
          </a:prstGeom>
          <a:extLst>
            <a:ext uri="{C572A759-6A51-4108-AA02-DFA0A04FC94B}">
              <ma14:wrappingTextBoxFlag xmlns:ma14="http://schemas.microsoft.com/office/mac/drawingml/2011/main" xmlns="" val="0"/>
            </a:ext>
          </a:extLst>
        </p:spPr>
        <p:txBody>
          <a:bodyPr/>
          <a:lstStyle>
            <a:lvl1pPr/>
          </a:lstStyle>
          <a:p>
            <a:pPr algn="l"/>
            <a:fld id="{F7021451-1387-4CA6-816F-3879F97B5CBC}" type="slidenum">
              <a:rPr lang="en-US" b="0"/>
              <a:t>‹#›</a:t>
            </a:fld>
            <a:endParaRPr lang="en-US"/>
          </a:p>
        </p:txBody>
      </p:sp>
    </p:spTree>
    <p:extLst>
      <p:ext uri="{BB962C8B-B14F-4D97-AF65-F5344CB8AC3E}">
        <p14:creationId xmlns:p14="http://schemas.microsoft.com/office/powerpoint/2010/main" val="2363480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0854-7512-6C64-401D-1EE68C99FF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4B1B20-73BD-8D74-D518-8D076103F2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2C2C70F-3A99-3E79-61EC-6DE4750811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9B8728-CBF0-F28F-B436-11C60FF720CB}"/>
              </a:ext>
            </a:extLst>
          </p:cNvPr>
          <p:cNvSpPr>
            <a:spLocks noGrp="1"/>
          </p:cNvSpPr>
          <p:nvPr>
            <p:ph type="dt" sz="half" idx="10"/>
          </p:nvPr>
        </p:nvSpPr>
        <p:spPr/>
        <p:txBody>
          <a:bodyPr/>
          <a:lstStyle/>
          <a:p>
            <a:fld id="{B2FA64EB-DD72-462C-8371-250DF5012B34}" type="datetimeFigureOut">
              <a:rPr lang="en-IN" smtClean="0"/>
              <a:t>13-11-2024</a:t>
            </a:fld>
            <a:endParaRPr lang="en-IN"/>
          </a:p>
        </p:txBody>
      </p:sp>
      <p:sp>
        <p:nvSpPr>
          <p:cNvPr id="6" name="Footer Placeholder 5">
            <a:extLst>
              <a:ext uri="{FF2B5EF4-FFF2-40B4-BE49-F238E27FC236}">
                <a16:creationId xmlns:a16="http://schemas.microsoft.com/office/drawing/2014/main" id="{8C0624B6-E985-22DF-2672-4CCCC8F7E3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52A613-D9B6-2AA1-DF66-256B6A3F1158}"/>
              </a:ext>
            </a:extLst>
          </p:cNvPr>
          <p:cNvSpPr>
            <a:spLocks noGrp="1"/>
          </p:cNvSpPr>
          <p:nvPr>
            <p:ph type="sldNum" sz="quarter" idx="12"/>
          </p:nvPr>
        </p:nvSpPr>
        <p:spPr/>
        <p:txBody>
          <a:bodyPr/>
          <a:lstStyle/>
          <a:p>
            <a:fld id="{717C5D12-0625-446C-BB30-D935D79E5CFC}" type="slidenum">
              <a:rPr lang="en-IN" smtClean="0"/>
              <a:t>‹#›</a:t>
            </a:fld>
            <a:endParaRPr lang="en-IN"/>
          </a:p>
        </p:txBody>
      </p:sp>
    </p:spTree>
    <p:extLst>
      <p:ext uri="{BB962C8B-B14F-4D97-AF65-F5344CB8AC3E}">
        <p14:creationId xmlns:p14="http://schemas.microsoft.com/office/powerpoint/2010/main" val="2877221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C3651-DE32-B1B3-3AA0-021489E289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72D778-8C8A-7C88-A638-87855267AC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63B095-A8CA-CF04-BA32-88E12CF501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E9C4B19-F7BF-F0C9-6CFC-977F54E881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702E77-4F2A-A53A-7F8A-6F5EB26DDA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A619719-024F-A75B-B8E5-E50B1DFFB9B0}"/>
              </a:ext>
            </a:extLst>
          </p:cNvPr>
          <p:cNvSpPr>
            <a:spLocks noGrp="1"/>
          </p:cNvSpPr>
          <p:nvPr>
            <p:ph type="dt" sz="half" idx="10"/>
          </p:nvPr>
        </p:nvSpPr>
        <p:spPr/>
        <p:txBody>
          <a:bodyPr/>
          <a:lstStyle/>
          <a:p>
            <a:fld id="{B2FA64EB-DD72-462C-8371-250DF5012B34}" type="datetimeFigureOut">
              <a:rPr lang="en-IN" smtClean="0"/>
              <a:t>13-11-2024</a:t>
            </a:fld>
            <a:endParaRPr lang="en-IN"/>
          </a:p>
        </p:txBody>
      </p:sp>
      <p:sp>
        <p:nvSpPr>
          <p:cNvPr id="8" name="Footer Placeholder 7">
            <a:extLst>
              <a:ext uri="{FF2B5EF4-FFF2-40B4-BE49-F238E27FC236}">
                <a16:creationId xmlns:a16="http://schemas.microsoft.com/office/drawing/2014/main" id="{4A6C1062-A72C-0D26-FD99-DDE7ED7A395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78098CF-547D-470D-2922-490964D09901}"/>
              </a:ext>
            </a:extLst>
          </p:cNvPr>
          <p:cNvSpPr>
            <a:spLocks noGrp="1"/>
          </p:cNvSpPr>
          <p:nvPr>
            <p:ph type="sldNum" sz="quarter" idx="12"/>
          </p:nvPr>
        </p:nvSpPr>
        <p:spPr/>
        <p:txBody>
          <a:bodyPr/>
          <a:lstStyle/>
          <a:p>
            <a:fld id="{717C5D12-0625-446C-BB30-D935D79E5CFC}" type="slidenum">
              <a:rPr lang="en-IN" smtClean="0"/>
              <a:t>‹#›</a:t>
            </a:fld>
            <a:endParaRPr lang="en-IN"/>
          </a:p>
        </p:txBody>
      </p:sp>
    </p:spTree>
    <p:extLst>
      <p:ext uri="{BB962C8B-B14F-4D97-AF65-F5344CB8AC3E}">
        <p14:creationId xmlns:p14="http://schemas.microsoft.com/office/powerpoint/2010/main" val="1926554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F816B-520D-66A3-26B2-EB168F9331F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93879E-6291-3572-53CF-950FEAA55DA9}"/>
              </a:ext>
            </a:extLst>
          </p:cNvPr>
          <p:cNvSpPr>
            <a:spLocks noGrp="1"/>
          </p:cNvSpPr>
          <p:nvPr>
            <p:ph type="dt" sz="half" idx="10"/>
          </p:nvPr>
        </p:nvSpPr>
        <p:spPr/>
        <p:txBody>
          <a:bodyPr/>
          <a:lstStyle/>
          <a:p>
            <a:fld id="{B2FA64EB-DD72-462C-8371-250DF5012B34}" type="datetimeFigureOut">
              <a:rPr lang="en-IN" smtClean="0"/>
              <a:t>13-11-2024</a:t>
            </a:fld>
            <a:endParaRPr lang="en-IN"/>
          </a:p>
        </p:txBody>
      </p:sp>
      <p:sp>
        <p:nvSpPr>
          <p:cNvPr id="4" name="Footer Placeholder 3">
            <a:extLst>
              <a:ext uri="{FF2B5EF4-FFF2-40B4-BE49-F238E27FC236}">
                <a16:creationId xmlns:a16="http://schemas.microsoft.com/office/drawing/2014/main" id="{A4233C93-21E9-F3DF-D38E-920ADC7BE20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7231FE-58CB-5F6A-BD8F-7AAD6A351083}"/>
              </a:ext>
            </a:extLst>
          </p:cNvPr>
          <p:cNvSpPr>
            <a:spLocks noGrp="1"/>
          </p:cNvSpPr>
          <p:nvPr>
            <p:ph type="sldNum" sz="quarter" idx="12"/>
          </p:nvPr>
        </p:nvSpPr>
        <p:spPr/>
        <p:txBody>
          <a:bodyPr/>
          <a:lstStyle/>
          <a:p>
            <a:fld id="{717C5D12-0625-446C-BB30-D935D79E5CFC}" type="slidenum">
              <a:rPr lang="en-IN" smtClean="0"/>
              <a:t>‹#›</a:t>
            </a:fld>
            <a:endParaRPr lang="en-IN"/>
          </a:p>
        </p:txBody>
      </p:sp>
    </p:spTree>
    <p:extLst>
      <p:ext uri="{BB962C8B-B14F-4D97-AF65-F5344CB8AC3E}">
        <p14:creationId xmlns:p14="http://schemas.microsoft.com/office/powerpoint/2010/main" val="2291457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6B475A-191C-463A-2D30-16A02605CADB}"/>
              </a:ext>
            </a:extLst>
          </p:cNvPr>
          <p:cNvSpPr>
            <a:spLocks noGrp="1"/>
          </p:cNvSpPr>
          <p:nvPr>
            <p:ph type="dt" sz="half" idx="10"/>
          </p:nvPr>
        </p:nvSpPr>
        <p:spPr/>
        <p:txBody>
          <a:bodyPr/>
          <a:lstStyle/>
          <a:p>
            <a:fld id="{B2FA64EB-DD72-462C-8371-250DF5012B34}" type="datetimeFigureOut">
              <a:rPr lang="en-IN" smtClean="0"/>
              <a:t>13-11-2024</a:t>
            </a:fld>
            <a:endParaRPr lang="en-IN"/>
          </a:p>
        </p:txBody>
      </p:sp>
      <p:sp>
        <p:nvSpPr>
          <p:cNvPr id="3" name="Footer Placeholder 2">
            <a:extLst>
              <a:ext uri="{FF2B5EF4-FFF2-40B4-BE49-F238E27FC236}">
                <a16:creationId xmlns:a16="http://schemas.microsoft.com/office/drawing/2014/main" id="{8A3E891C-DC42-360A-F0AB-E1CCD7A8C0E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6CCFDA-50B9-12C2-AF44-9F32283D37B6}"/>
              </a:ext>
            </a:extLst>
          </p:cNvPr>
          <p:cNvSpPr>
            <a:spLocks noGrp="1"/>
          </p:cNvSpPr>
          <p:nvPr>
            <p:ph type="sldNum" sz="quarter" idx="12"/>
          </p:nvPr>
        </p:nvSpPr>
        <p:spPr/>
        <p:txBody>
          <a:bodyPr/>
          <a:lstStyle/>
          <a:p>
            <a:fld id="{717C5D12-0625-446C-BB30-D935D79E5CFC}" type="slidenum">
              <a:rPr lang="en-IN" smtClean="0"/>
              <a:t>‹#›</a:t>
            </a:fld>
            <a:endParaRPr lang="en-IN"/>
          </a:p>
        </p:txBody>
      </p:sp>
    </p:spTree>
    <p:extLst>
      <p:ext uri="{BB962C8B-B14F-4D97-AF65-F5344CB8AC3E}">
        <p14:creationId xmlns:p14="http://schemas.microsoft.com/office/powerpoint/2010/main" val="1943866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D4FF2-0B7A-5183-6404-D68C9B3811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5FEB96-B32E-57B9-FA8C-AA614C26F0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756452-B0D1-0FF0-33AC-3ECBF1EDE6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8D2C35-607D-19CD-84FD-D64477A2C4E4}"/>
              </a:ext>
            </a:extLst>
          </p:cNvPr>
          <p:cNvSpPr>
            <a:spLocks noGrp="1"/>
          </p:cNvSpPr>
          <p:nvPr>
            <p:ph type="dt" sz="half" idx="10"/>
          </p:nvPr>
        </p:nvSpPr>
        <p:spPr/>
        <p:txBody>
          <a:bodyPr/>
          <a:lstStyle/>
          <a:p>
            <a:fld id="{B2FA64EB-DD72-462C-8371-250DF5012B34}" type="datetimeFigureOut">
              <a:rPr lang="en-IN" smtClean="0"/>
              <a:t>13-11-2024</a:t>
            </a:fld>
            <a:endParaRPr lang="en-IN"/>
          </a:p>
        </p:txBody>
      </p:sp>
      <p:sp>
        <p:nvSpPr>
          <p:cNvPr id="6" name="Footer Placeholder 5">
            <a:extLst>
              <a:ext uri="{FF2B5EF4-FFF2-40B4-BE49-F238E27FC236}">
                <a16:creationId xmlns:a16="http://schemas.microsoft.com/office/drawing/2014/main" id="{C2E20DFB-7A88-E674-A887-DF66BEF3EE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22242C-C51A-FC6B-42BF-35938C0AB679}"/>
              </a:ext>
            </a:extLst>
          </p:cNvPr>
          <p:cNvSpPr>
            <a:spLocks noGrp="1"/>
          </p:cNvSpPr>
          <p:nvPr>
            <p:ph type="sldNum" sz="quarter" idx="12"/>
          </p:nvPr>
        </p:nvSpPr>
        <p:spPr/>
        <p:txBody>
          <a:bodyPr/>
          <a:lstStyle/>
          <a:p>
            <a:fld id="{717C5D12-0625-446C-BB30-D935D79E5CFC}" type="slidenum">
              <a:rPr lang="en-IN" smtClean="0"/>
              <a:t>‹#›</a:t>
            </a:fld>
            <a:endParaRPr lang="en-IN"/>
          </a:p>
        </p:txBody>
      </p:sp>
    </p:spTree>
    <p:extLst>
      <p:ext uri="{BB962C8B-B14F-4D97-AF65-F5344CB8AC3E}">
        <p14:creationId xmlns:p14="http://schemas.microsoft.com/office/powerpoint/2010/main" val="2137668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44AD1-D80B-431C-89BE-ED13C44FE2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EDD8FD-1013-E478-F8F4-FA96164E96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22CA7E-D97E-89DE-B907-726EDC8777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158B69-B5C7-D283-232B-0AB4C1B3ABBA}"/>
              </a:ext>
            </a:extLst>
          </p:cNvPr>
          <p:cNvSpPr>
            <a:spLocks noGrp="1"/>
          </p:cNvSpPr>
          <p:nvPr>
            <p:ph type="dt" sz="half" idx="10"/>
          </p:nvPr>
        </p:nvSpPr>
        <p:spPr/>
        <p:txBody>
          <a:bodyPr/>
          <a:lstStyle/>
          <a:p>
            <a:fld id="{B2FA64EB-DD72-462C-8371-250DF5012B34}" type="datetimeFigureOut">
              <a:rPr lang="en-IN" smtClean="0"/>
              <a:t>13-11-2024</a:t>
            </a:fld>
            <a:endParaRPr lang="en-IN"/>
          </a:p>
        </p:txBody>
      </p:sp>
      <p:sp>
        <p:nvSpPr>
          <p:cNvPr id="6" name="Footer Placeholder 5">
            <a:extLst>
              <a:ext uri="{FF2B5EF4-FFF2-40B4-BE49-F238E27FC236}">
                <a16:creationId xmlns:a16="http://schemas.microsoft.com/office/drawing/2014/main" id="{F8FEBC96-0D10-1DCC-EC23-E5255CC316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8B7544-31D4-DFCD-9374-6F27A778C699}"/>
              </a:ext>
            </a:extLst>
          </p:cNvPr>
          <p:cNvSpPr>
            <a:spLocks noGrp="1"/>
          </p:cNvSpPr>
          <p:nvPr>
            <p:ph type="sldNum" sz="quarter" idx="12"/>
          </p:nvPr>
        </p:nvSpPr>
        <p:spPr/>
        <p:txBody>
          <a:bodyPr/>
          <a:lstStyle/>
          <a:p>
            <a:fld id="{717C5D12-0625-446C-BB30-D935D79E5CFC}" type="slidenum">
              <a:rPr lang="en-IN" smtClean="0"/>
              <a:t>‹#›</a:t>
            </a:fld>
            <a:endParaRPr lang="en-IN"/>
          </a:p>
        </p:txBody>
      </p:sp>
    </p:spTree>
    <p:extLst>
      <p:ext uri="{BB962C8B-B14F-4D97-AF65-F5344CB8AC3E}">
        <p14:creationId xmlns:p14="http://schemas.microsoft.com/office/powerpoint/2010/main" val="1487603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BFA2C1-68BA-655A-53CF-44D0686986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A56725-5AE9-3B08-FDB6-8AD3820589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7B172E-A934-C751-2942-C5DC6762B6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A64EB-DD72-462C-8371-250DF5012B34}" type="datetimeFigureOut">
              <a:rPr lang="en-IN" smtClean="0"/>
              <a:t>13-11-2024</a:t>
            </a:fld>
            <a:endParaRPr lang="en-IN"/>
          </a:p>
        </p:txBody>
      </p:sp>
      <p:sp>
        <p:nvSpPr>
          <p:cNvPr id="5" name="Footer Placeholder 4">
            <a:extLst>
              <a:ext uri="{FF2B5EF4-FFF2-40B4-BE49-F238E27FC236}">
                <a16:creationId xmlns:a16="http://schemas.microsoft.com/office/drawing/2014/main" id="{D5E0800A-2FC0-209F-ADB6-877B964FF5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E8882DB-A612-15A8-1B63-8C428C72AE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C5D12-0625-446C-BB30-D935D79E5CFC}" type="slidenum">
              <a:rPr lang="en-IN" smtClean="0"/>
              <a:t>‹#›</a:t>
            </a:fld>
            <a:endParaRPr lang="en-IN"/>
          </a:p>
        </p:txBody>
      </p:sp>
    </p:spTree>
    <p:extLst>
      <p:ext uri="{BB962C8B-B14F-4D97-AF65-F5344CB8AC3E}">
        <p14:creationId xmlns:p14="http://schemas.microsoft.com/office/powerpoint/2010/main" val="2566661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1A7B8A4-ABCC-D9A5-163D-95AADEB96E20}"/>
              </a:ext>
            </a:extLst>
          </p:cNvPr>
          <p:cNvSpPr/>
          <p:nvPr userDrawn="1"/>
        </p:nvSpPr>
        <p:spPr>
          <a:xfrm>
            <a:off x="11582400" y="0"/>
            <a:ext cx="6096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2" name="Title Placeholder 1"/>
          <p:cNvSpPr>
            <a:spLocks noGrp="1"/>
          </p:cNvSpPr>
          <p:nvPr>
            <p:ph type="title"/>
          </p:nvPr>
        </p:nvSpPr>
        <p:spPr>
          <a:xfrm>
            <a:off x="599017" y="583764"/>
            <a:ext cx="10369550" cy="9600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599017" y="1991065"/>
            <a:ext cx="10369550" cy="428317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rot="16200000">
            <a:off x="9829799" y="2011362"/>
            <a:ext cx="4114800" cy="365125"/>
          </a:xfrm>
          <a:prstGeom prst="rect">
            <a:avLst/>
          </a:prstGeom>
        </p:spPr>
        <p:txBody>
          <a:bodyPr vert="horz" lIns="91440" tIns="45720" rIns="91440" bIns="45720" rtlCol="0" anchor="ctr"/>
          <a:lstStyle>
            <a:lvl1pPr algn="r">
              <a:defRPr sz="1400" b="1">
                <a:solidFill>
                  <a:schemeClr val="bg1"/>
                </a:solidFill>
              </a:defRPr>
            </a:lvl1pPr>
          </a:lstStyle>
          <a:p>
            <a:r>
              <a:rPr lang="en-ID" dirty="0"/>
              <a:t>PRESENTATION TITLE</a:t>
            </a:r>
          </a:p>
        </p:txBody>
      </p:sp>
      <p:sp>
        <p:nvSpPr>
          <p:cNvPr id="6" name="Slide Number Placeholder 5"/>
          <p:cNvSpPr>
            <a:spLocks noGrp="1"/>
          </p:cNvSpPr>
          <p:nvPr>
            <p:ph type="sldNum" sz="quarter" idx="4"/>
          </p:nvPr>
        </p:nvSpPr>
        <p:spPr>
          <a:xfrm>
            <a:off x="11582399" y="6356351"/>
            <a:ext cx="609600" cy="365125"/>
          </a:xfrm>
          <a:prstGeom prst="rect">
            <a:avLst/>
          </a:prstGeom>
        </p:spPr>
        <p:txBody>
          <a:bodyPr vert="horz" lIns="91440" tIns="45720" rIns="91440" bIns="45720" rtlCol="0" anchor="ctr"/>
          <a:lstStyle>
            <a:lvl1pPr algn="ctr">
              <a:defRPr sz="1210" b="1">
                <a:solidFill>
                  <a:schemeClr val="bg1"/>
                </a:solidFill>
              </a:defRPr>
            </a:lvl1pPr>
          </a:lstStyle>
          <a:p>
            <a:fld id="{CF6F24BE-8BEB-403A-BDCC-38E201D0662D}" type="slidenum">
              <a:rPr lang="en-ID" smtClean="0"/>
              <a:pPr/>
              <a:t>‹#›</a:t>
            </a:fld>
            <a:endParaRPr lang="en-ID" dirty="0"/>
          </a:p>
        </p:txBody>
      </p:sp>
    </p:spTree>
    <p:extLst>
      <p:ext uri="{BB962C8B-B14F-4D97-AF65-F5344CB8AC3E}">
        <p14:creationId xmlns:p14="http://schemas.microsoft.com/office/powerpoint/2010/main" val="414385007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Lst>
  <p:hf hd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46" rtl="0" eaLnBrk="1" latinLnBrk="0" hangingPunct="1">
        <a:lnSpc>
          <a:spcPct val="130000"/>
        </a:lnSpc>
        <a:spcBef>
          <a:spcPts val="1000"/>
        </a:spcBef>
        <a:buFont typeface="Arial" panose="020B0604020202020204" pitchFamily="34" charset="0"/>
        <a:buNone/>
        <a:defRPr sz="1200" kern="1200">
          <a:solidFill>
            <a:schemeClr val="tx1">
              <a:lumMod val="85000"/>
              <a:lumOff val="15000"/>
            </a:schemeClr>
          </a:solidFill>
          <a:latin typeface="+mn-lt"/>
          <a:ea typeface="+mn-ea"/>
          <a:cs typeface="+mn-cs"/>
        </a:defRPr>
      </a:lvl1pPr>
      <a:lvl2pPr marL="457223" indent="0" algn="l" defTabSz="914446" rtl="0" eaLnBrk="1" latinLnBrk="0" hangingPunct="1">
        <a:lnSpc>
          <a:spcPct val="130000"/>
        </a:lnSpc>
        <a:spcBef>
          <a:spcPts val="500"/>
        </a:spcBef>
        <a:buFont typeface="Arial" panose="020B0604020202020204" pitchFamily="34" charset="0"/>
        <a:buNone/>
        <a:defRPr sz="933" kern="1200">
          <a:solidFill>
            <a:schemeClr val="tx1">
              <a:lumMod val="85000"/>
              <a:lumOff val="15000"/>
            </a:schemeClr>
          </a:solidFill>
          <a:latin typeface="+mn-lt"/>
          <a:ea typeface="+mn-ea"/>
          <a:cs typeface="+mn-cs"/>
        </a:defRPr>
      </a:lvl2pPr>
      <a:lvl3pPr marL="914446" indent="0" algn="l" defTabSz="914446" rtl="0" eaLnBrk="1" latinLnBrk="0" hangingPunct="1">
        <a:lnSpc>
          <a:spcPct val="130000"/>
        </a:lnSpc>
        <a:spcBef>
          <a:spcPts val="500"/>
        </a:spcBef>
        <a:buFont typeface="Arial" panose="020B0604020202020204" pitchFamily="34" charset="0"/>
        <a:buNone/>
        <a:defRPr sz="800" kern="1200">
          <a:solidFill>
            <a:schemeClr val="tx1">
              <a:lumMod val="85000"/>
              <a:lumOff val="15000"/>
            </a:schemeClr>
          </a:solidFill>
          <a:latin typeface="+mn-lt"/>
          <a:ea typeface="+mn-ea"/>
          <a:cs typeface="+mn-cs"/>
        </a:defRPr>
      </a:lvl3pPr>
      <a:lvl4pPr marL="1371669" indent="0" algn="l" defTabSz="914446" rtl="0" eaLnBrk="1" latinLnBrk="0" hangingPunct="1">
        <a:lnSpc>
          <a:spcPct val="130000"/>
        </a:lnSpc>
        <a:spcBef>
          <a:spcPts val="500"/>
        </a:spcBef>
        <a:buFont typeface="Arial" panose="020B0604020202020204" pitchFamily="34" charset="0"/>
        <a:buNone/>
        <a:defRPr sz="733" kern="1200">
          <a:solidFill>
            <a:schemeClr val="tx1">
              <a:lumMod val="85000"/>
              <a:lumOff val="15000"/>
            </a:schemeClr>
          </a:solidFill>
          <a:latin typeface="+mn-lt"/>
          <a:ea typeface="+mn-ea"/>
          <a:cs typeface="+mn-cs"/>
        </a:defRPr>
      </a:lvl4pPr>
      <a:lvl5pPr marL="1828891" indent="0" algn="l" defTabSz="914446" rtl="0" eaLnBrk="1" latinLnBrk="0" hangingPunct="1">
        <a:lnSpc>
          <a:spcPct val="130000"/>
        </a:lnSpc>
        <a:spcBef>
          <a:spcPts val="500"/>
        </a:spcBef>
        <a:buFont typeface="Arial" panose="020B0604020202020204" pitchFamily="34" charset="0"/>
        <a:buNone/>
        <a:defRPr sz="733" kern="1200">
          <a:solidFill>
            <a:schemeClr val="tx1">
              <a:lumMod val="85000"/>
              <a:lumOff val="15000"/>
            </a:schemeClr>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465">
          <p15:clr>
            <a:srgbClr val="F26B43"/>
          </p15:clr>
        </p15:guide>
        <p15:guide id="2" orient="horz" pos="3240">
          <p15:clr>
            <a:srgbClr val="F26B43"/>
          </p15:clr>
        </p15:guide>
        <p15:guide id="3" pos="10364">
          <p15:clr>
            <a:srgbClr val="F26B43"/>
          </p15:clr>
        </p15:guide>
        <p15:guide id="4" pos="54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electricaleasy.com/2014/03/electrical-transformer-basic.html" TargetMode="External"/><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pressbooks.online.ucf.edu/phy2054lt/chapter/transformers/" TargetMode="External"/><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EDC587-F10B-50CB-7BC4-8A25EAC71F87}"/>
              </a:ext>
            </a:extLst>
          </p:cNvPr>
          <p:cNvSpPr>
            <a:spLocks noGrp="1"/>
          </p:cNvSpPr>
          <p:nvPr>
            <p:ph type="ctrTitle"/>
          </p:nvPr>
        </p:nvSpPr>
        <p:spPr>
          <a:xfrm>
            <a:off x="203606" y="294639"/>
            <a:ext cx="8960219" cy="1778001"/>
          </a:xfrm>
        </p:spPr>
        <p:txBody>
          <a:bodyPr anchor="t" anchorCtr="0">
            <a:normAutofit fontScale="90000"/>
          </a:bodyPr>
          <a:lstStyle/>
          <a:p>
            <a:r>
              <a:rPr lang="en-US" sz="5600" dirty="0"/>
              <a:t>PERFORMANCE</a:t>
            </a:r>
            <a:br>
              <a:rPr lang="en-US" sz="7500" dirty="0"/>
            </a:br>
            <a:r>
              <a:rPr lang="en-US" sz="6100" dirty="0"/>
              <a:t>ANALYSIS</a:t>
            </a:r>
            <a:r>
              <a:rPr lang="en-US" sz="7500" dirty="0"/>
              <a:t> </a:t>
            </a:r>
            <a:r>
              <a:rPr lang="en-US" sz="5500" dirty="0"/>
              <a:t>OF</a:t>
            </a:r>
            <a:br>
              <a:rPr lang="en-US" sz="5500" dirty="0"/>
            </a:br>
            <a:r>
              <a:rPr lang="en-US" sz="5500" dirty="0"/>
              <a:t>SINGLE PHASE TRANSFORMER</a:t>
            </a:r>
            <a:endParaRPr lang="en-GB" sz="7500" dirty="0"/>
          </a:p>
        </p:txBody>
      </p:sp>
      <p:sp>
        <p:nvSpPr>
          <p:cNvPr id="3" name="Footer Placeholder 2">
            <a:extLst>
              <a:ext uri="{FF2B5EF4-FFF2-40B4-BE49-F238E27FC236}">
                <a16:creationId xmlns:a16="http://schemas.microsoft.com/office/drawing/2014/main" id="{EFAE6FB3-C75C-CB81-E565-57409D710736}"/>
              </a:ext>
            </a:extLst>
          </p:cNvPr>
          <p:cNvSpPr>
            <a:spLocks noGrp="1"/>
          </p:cNvSpPr>
          <p:nvPr>
            <p:ph type="ftr" sz="quarter" idx="11"/>
          </p:nvPr>
        </p:nvSpPr>
        <p:spPr/>
        <p:txBody>
          <a:bodyPr/>
          <a:lstStyle/>
          <a:p>
            <a:r>
              <a:rPr lang="en-US"/>
              <a:t>PERFORMANCE ANALYSIS OF SINGLE PHASE TRANSFORMER</a:t>
            </a:r>
            <a:endParaRPr lang="en-ID" dirty="0"/>
          </a:p>
        </p:txBody>
      </p:sp>
      <p:sp>
        <p:nvSpPr>
          <p:cNvPr id="7" name="Text Placeholder 6">
            <a:extLst>
              <a:ext uri="{FF2B5EF4-FFF2-40B4-BE49-F238E27FC236}">
                <a16:creationId xmlns:a16="http://schemas.microsoft.com/office/drawing/2014/main" id="{0B66EC97-5F7F-F0A9-08D2-20C3527FB689}"/>
              </a:ext>
            </a:extLst>
          </p:cNvPr>
          <p:cNvSpPr>
            <a:spLocks noGrp="1"/>
          </p:cNvSpPr>
          <p:nvPr>
            <p:ph type="body" sz="quarter" idx="12"/>
          </p:nvPr>
        </p:nvSpPr>
        <p:spPr>
          <a:xfrm>
            <a:off x="5862450" y="5314335"/>
            <a:ext cx="5184775" cy="949641"/>
          </a:xfrm>
        </p:spPr>
        <p:txBody>
          <a:bodyPr/>
          <a:lstStyle/>
          <a:p>
            <a:r>
              <a:rPr lang="en-US" dirty="0"/>
              <a:t> </a:t>
            </a:r>
            <a:r>
              <a:rPr lang="en-US" sz="1400" b="1" dirty="0"/>
              <a:t>MARPU JAGAN MOHAN (230002040)
 PIPPALA BHASKARA VENKATA PHANI  (230002050)</a:t>
            </a:r>
            <a:endParaRPr lang="en-GB" sz="1400" b="1" dirty="0"/>
          </a:p>
        </p:txBody>
      </p:sp>
      <p:cxnSp>
        <p:nvCxnSpPr>
          <p:cNvPr id="6" name="Straight Connector 5">
            <a:extLst>
              <a:ext uri="{FF2B5EF4-FFF2-40B4-BE49-F238E27FC236}">
                <a16:creationId xmlns:a16="http://schemas.microsoft.com/office/drawing/2014/main" id="{5CE0C2E3-CA8C-11A5-4187-F0CF961435E7}"/>
              </a:ext>
            </a:extLst>
          </p:cNvPr>
          <p:cNvCxnSpPr>
            <a:cxnSpLocks/>
          </p:cNvCxnSpPr>
          <p:nvPr/>
        </p:nvCxnSpPr>
        <p:spPr>
          <a:xfrm>
            <a:off x="694583" y="3947073"/>
            <a:ext cx="1495047"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C21CB6C1-4559-9912-593C-169B16A1A70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206937" y="477184"/>
            <a:ext cx="4495800" cy="3552825"/>
          </a:xfrm>
          <a:prstGeom prst="rect">
            <a:avLst/>
          </a:prstGeom>
        </p:spPr>
      </p:pic>
    </p:spTree>
    <p:extLst>
      <p:ext uri="{BB962C8B-B14F-4D97-AF65-F5344CB8AC3E}">
        <p14:creationId xmlns:p14="http://schemas.microsoft.com/office/powerpoint/2010/main" val="801646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D1B87-9AEB-FA24-510A-AD958B6998A3}"/>
              </a:ext>
            </a:extLst>
          </p:cNvPr>
          <p:cNvSpPr>
            <a:spLocks noGrp="1"/>
          </p:cNvSpPr>
          <p:nvPr>
            <p:ph type="title"/>
          </p:nvPr>
        </p:nvSpPr>
        <p:spPr/>
        <p:txBody>
          <a:bodyPr/>
          <a:lstStyle/>
          <a:p>
            <a:r>
              <a:rPr lang="en-IN"/>
              <a:t>INTRODUCTION</a:t>
            </a:r>
          </a:p>
        </p:txBody>
      </p:sp>
      <p:sp>
        <p:nvSpPr>
          <p:cNvPr id="3" name="Footer Placeholder 2">
            <a:extLst>
              <a:ext uri="{FF2B5EF4-FFF2-40B4-BE49-F238E27FC236}">
                <a16:creationId xmlns:a16="http://schemas.microsoft.com/office/drawing/2014/main" id="{B826AA95-A4FE-11C7-0A22-AD87393E22BB}"/>
              </a:ext>
            </a:extLst>
          </p:cNvPr>
          <p:cNvSpPr>
            <a:spLocks noGrp="1"/>
          </p:cNvSpPr>
          <p:nvPr>
            <p:ph type="ftr" sz="quarter" idx="10"/>
          </p:nvPr>
        </p:nvSpPr>
        <p:spPr/>
        <p:txBody>
          <a:bodyPr/>
          <a:lstStyle/>
          <a:p>
            <a:r>
              <a:rPr lang="en-US"/>
              <a:t>PERFORMANCE ANALYSIS OF SINGLE PHASE TRANSFORMER</a:t>
            </a:r>
            <a:endParaRPr lang="en-ID" dirty="0"/>
          </a:p>
        </p:txBody>
      </p:sp>
      <p:sp>
        <p:nvSpPr>
          <p:cNvPr id="4" name="Slide Number Placeholder 3">
            <a:extLst>
              <a:ext uri="{FF2B5EF4-FFF2-40B4-BE49-F238E27FC236}">
                <a16:creationId xmlns:a16="http://schemas.microsoft.com/office/drawing/2014/main" id="{9C290E1D-0EEB-12D6-5A21-2E294463B1BE}"/>
              </a:ext>
            </a:extLst>
          </p:cNvPr>
          <p:cNvSpPr>
            <a:spLocks noGrp="1"/>
          </p:cNvSpPr>
          <p:nvPr>
            <p:ph type="sldNum" sz="quarter" idx="11"/>
          </p:nvPr>
        </p:nvSpPr>
        <p:spPr/>
        <p:txBody>
          <a:bodyPr/>
          <a:lstStyle/>
          <a:p>
            <a:fld id="{CF6F24BE-8BEB-403A-BDCC-38E201D0662D}" type="slidenum">
              <a:rPr lang="en-ID" smtClean="0"/>
              <a:pPr/>
              <a:t>2</a:t>
            </a:fld>
            <a:endParaRPr lang="en-ID" dirty="0"/>
          </a:p>
        </p:txBody>
      </p:sp>
      <p:sp>
        <p:nvSpPr>
          <p:cNvPr id="6" name="Text Placeholder 5">
            <a:extLst>
              <a:ext uri="{FF2B5EF4-FFF2-40B4-BE49-F238E27FC236}">
                <a16:creationId xmlns:a16="http://schemas.microsoft.com/office/drawing/2014/main" id="{CE1F6F93-9C94-CD4F-2CCE-80A6419C2B77}"/>
              </a:ext>
            </a:extLst>
          </p:cNvPr>
          <p:cNvSpPr>
            <a:spLocks noGrp="1"/>
          </p:cNvSpPr>
          <p:nvPr>
            <p:ph type="body" sz="quarter" idx="13"/>
          </p:nvPr>
        </p:nvSpPr>
        <p:spPr>
          <a:xfrm>
            <a:off x="594733" y="1219200"/>
            <a:ext cx="5796235" cy="5050577"/>
          </a:xfrm>
        </p:spPr>
        <p:txBody>
          <a:bodyPr/>
          <a:lstStyle/>
          <a:p>
            <a:r>
              <a:rPr lang="en-US" sz="2000" dirty="0">
                <a:latin typeface="Comic Sans MS" panose="030F0702030302020204" pitchFamily="66" charset="0"/>
              </a:rPr>
              <a:t>Performance analysis of the single phase Transformer under different loading conditions , here we are going to show how the efficiency of the single phase transformer varies as the load on the secondary varies and we are going to show the analysis in the Matlab</a:t>
            </a:r>
          </a:p>
          <a:p>
            <a:r>
              <a:rPr lang="en-US" sz="2000" dirty="0">
                <a:latin typeface="Comic Sans MS" panose="030F0702030302020204" pitchFamily="66" charset="0"/>
              </a:rPr>
              <a:t>Simulink. We are going construct a single phase transformer of Parameters:-</a:t>
            </a:r>
          </a:p>
          <a:p>
            <a:r>
              <a:rPr lang="en-US" sz="1600" u="sng" dirty="0">
                <a:latin typeface="Comic Sans MS" panose="030F0702030302020204" pitchFamily="66" charset="0"/>
              </a:rPr>
              <a:t>primary voltage = 155.56 RMS ,          frequency = 60hz , Rm = 1000 ohm , Lm is 2H ,                  ratio of turns = 1:2</a:t>
            </a:r>
          </a:p>
          <a:p>
            <a:r>
              <a:rPr lang="en-US" sz="1600" u="sng" dirty="0">
                <a:latin typeface="Comic Sans MS" panose="030F0702030302020204" pitchFamily="66" charset="0"/>
              </a:rPr>
              <a:t>R_primary = 4 ohm, L_primary = 0.4H ,</a:t>
            </a:r>
          </a:p>
          <a:p>
            <a:r>
              <a:rPr lang="en-US" sz="1600" u="sng" dirty="0">
                <a:latin typeface="Comic Sans MS" panose="030F0702030302020204" pitchFamily="66" charset="0"/>
              </a:rPr>
              <a:t> R_ secondary =0.8 ohm, L_secondary = 0.08H, </a:t>
            </a:r>
            <a:endParaRPr lang="en-IN" sz="1600" u="sng" dirty="0">
              <a:latin typeface="Comic Sans MS" panose="030F0702030302020204" pitchFamily="66" charset="0"/>
            </a:endParaRPr>
          </a:p>
        </p:txBody>
      </p:sp>
      <p:pic>
        <p:nvPicPr>
          <p:cNvPr id="15" name="Picture 14">
            <a:extLst>
              <a:ext uri="{FF2B5EF4-FFF2-40B4-BE49-F238E27FC236}">
                <a16:creationId xmlns:a16="http://schemas.microsoft.com/office/drawing/2014/main" id="{446D53E0-000B-D36A-8C87-572D048B50C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94147" y="1081655"/>
            <a:ext cx="3592157" cy="4694690"/>
          </a:xfrm>
          <a:prstGeom prst="rect">
            <a:avLst/>
          </a:prstGeom>
        </p:spPr>
      </p:pic>
    </p:spTree>
    <p:extLst>
      <p:ext uri="{BB962C8B-B14F-4D97-AF65-F5344CB8AC3E}">
        <p14:creationId xmlns:p14="http://schemas.microsoft.com/office/powerpoint/2010/main" val="1158515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4189-FCDB-ABCD-EEAA-95818D9F97BC}"/>
              </a:ext>
            </a:extLst>
          </p:cNvPr>
          <p:cNvSpPr>
            <a:spLocks noGrp="1"/>
          </p:cNvSpPr>
          <p:nvPr>
            <p:ph type="title"/>
          </p:nvPr>
        </p:nvSpPr>
        <p:spPr>
          <a:xfrm>
            <a:off x="6646605" y="619623"/>
            <a:ext cx="4321961" cy="1633247"/>
          </a:xfrm>
        </p:spPr>
        <p:txBody>
          <a:bodyPr/>
          <a:lstStyle/>
          <a:p>
            <a:r>
              <a:rPr lang="en-IN" dirty="0"/>
              <a:t>SIMULATIONS OVERVIEW</a:t>
            </a:r>
          </a:p>
        </p:txBody>
      </p:sp>
      <p:sp>
        <p:nvSpPr>
          <p:cNvPr id="3" name="Footer Placeholder 2">
            <a:extLst>
              <a:ext uri="{FF2B5EF4-FFF2-40B4-BE49-F238E27FC236}">
                <a16:creationId xmlns:a16="http://schemas.microsoft.com/office/drawing/2014/main" id="{1A47028E-6F08-E996-6396-1054839A9E7C}"/>
              </a:ext>
            </a:extLst>
          </p:cNvPr>
          <p:cNvSpPr>
            <a:spLocks noGrp="1"/>
          </p:cNvSpPr>
          <p:nvPr>
            <p:ph type="ftr" sz="quarter" idx="10"/>
          </p:nvPr>
        </p:nvSpPr>
        <p:spPr/>
        <p:txBody>
          <a:bodyPr/>
          <a:lstStyle/>
          <a:p>
            <a:r>
              <a:rPr lang="en-US" dirty="0"/>
              <a:t>PERFORMANCE ANALYSIS OF SINGLE PHASE TRANSFORMER</a:t>
            </a:r>
            <a:endParaRPr lang="en-ID" dirty="0"/>
          </a:p>
        </p:txBody>
      </p:sp>
      <p:sp>
        <p:nvSpPr>
          <p:cNvPr id="4" name="Slide Number Placeholder 3">
            <a:extLst>
              <a:ext uri="{FF2B5EF4-FFF2-40B4-BE49-F238E27FC236}">
                <a16:creationId xmlns:a16="http://schemas.microsoft.com/office/drawing/2014/main" id="{97585E3D-B6C2-5F9D-39EE-5CE10C6A2E51}"/>
              </a:ext>
            </a:extLst>
          </p:cNvPr>
          <p:cNvSpPr>
            <a:spLocks noGrp="1"/>
          </p:cNvSpPr>
          <p:nvPr>
            <p:ph type="sldNum" sz="quarter" idx="11"/>
          </p:nvPr>
        </p:nvSpPr>
        <p:spPr/>
        <p:txBody>
          <a:bodyPr/>
          <a:lstStyle/>
          <a:p>
            <a:fld id="{CF6F24BE-8BEB-403A-BDCC-38E201D0662D}" type="slidenum">
              <a:rPr lang="en-ID" smtClean="0"/>
              <a:pPr/>
              <a:t>3</a:t>
            </a:fld>
            <a:endParaRPr lang="en-ID"/>
          </a:p>
        </p:txBody>
      </p:sp>
      <p:sp>
        <p:nvSpPr>
          <p:cNvPr id="7" name="Text Placeholder 6">
            <a:extLst>
              <a:ext uri="{FF2B5EF4-FFF2-40B4-BE49-F238E27FC236}">
                <a16:creationId xmlns:a16="http://schemas.microsoft.com/office/drawing/2014/main" id="{7CE0095B-FB51-9B10-E748-14D7E670D46B}"/>
              </a:ext>
            </a:extLst>
          </p:cNvPr>
          <p:cNvSpPr>
            <a:spLocks noGrp="1"/>
          </p:cNvSpPr>
          <p:nvPr>
            <p:ph type="body" sz="quarter" idx="15"/>
          </p:nvPr>
        </p:nvSpPr>
        <p:spPr>
          <a:xfrm>
            <a:off x="456777" y="4815841"/>
            <a:ext cx="7874423" cy="1623648"/>
          </a:xfrm>
        </p:spPr>
        <p:txBody>
          <a:bodyPr/>
          <a:lstStyle/>
          <a:p>
            <a:r>
              <a:rPr lang="en-US" sz="1600" dirty="0">
                <a:latin typeface="Comic Sans MS" panose="030F0702030302020204" pitchFamily="66" charset="0"/>
              </a:rPr>
              <a:t>Various simulation tools like MATLAB and MATLAB SIMULINK are employed to study transformer behavior under different load conditions. These tools allow for dynamic analysis.</a:t>
            </a:r>
            <a:endParaRPr lang="en-IN" sz="1600" dirty="0">
              <a:latin typeface="Comic Sans MS" panose="030F0702030302020204" pitchFamily="66" charset="0"/>
            </a:endParaRPr>
          </a:p>
        </p:txBody>
      </p:sp>
      <p:sp>
        <p:nvSpPr>
          <p:cNvPr id="8" name="Text Placeholder 7">
            <a:extLst>
              <a:ext uri="{FF2B5EF4-FFF2-40B4-BE49-F238E27FC236}">
                <a16:creationId xmlns:a16="http://schemas.microsoft.com/office/drawing/2014/main" id="{095BC7FB-DA28-765A-7613-2F8768558E15}"/>
              </a:ext>
            </a:extLst>
          </p:cNvPr>
          <p:cNvSpPr>
            <a:spLocks noGrp="1"/>
          </p:cNvSpPr>
          <p:nvPr>
            <p:ph type="body" sz="quarter" idx="16"/>
          </p:nvPr>
        </p:nvSpPr>
        <p:spPr>
          <a:xfrm>
            <a:off x="6646605" y="2607013"/>
            <a:ext cx="4321962" cy="1382400"/>
          </a:xfrm>
        </p:spPr>
        <p:txBody>
          <a:bodyPr/>
          <a:lstStyle/>
          <a:p>
            <a:r>
              <a:rPr lang="en-US" dirty="0"/>
              <a:t> MODEL PREPARED IN THE SIMULINK</a:t>
            </a:r>
          </a:p>
          <a:p>
            <a:r>
              <a:rPr lang="en-US" dirty="0"/>
              <a:t>PARAMETERS ARE GIVEN IN THE PREVIOUS SLIDE (2)</a:t>
            </a:r>
            <a:endParaRPr lang="en-IN" dirty="0"/>
          </a:p>
        </p:txBody>
      </p:sp>
      <p:sp>
        <p:nvSpPr>
          <p:cNvPr id="9" name="Text Placeholder 8">
            <a:extLst>
              <a:ext uri="{FF2B5EF4-FFF2-40B4-BE49-F238E27FC236}">
                <a16:creationId xmlns:a16="http://schemas.microsoft.com/office/drawing/2014/main" id="{03360C3D-B1C4-7C22-0288-3649B34C3540}"/>
              </a:ext>
            </a:extLst>
          </p:cNvPr>
          <p:cNvSpPr>
            <a:spLocks noGrp="1"/>
          </p:cNvSpPr>
          <p:nvPr>
            <p:ph type="body" sz="quarter" idx="17"/>
          </p:nvPr>
        </p:nvSpPr>
        <p:spPr>
          <a:xfrm>
            <a:off x="456777" y="4470152"/>
            <a:ext cx="7732183" cy="249600"/>
          </a:xfrm>
        </p:spPr>
        <p:txBody>
          <a:bodyPr/>
          <a:lstStyle/>
          <a:p>
            <a:r>
              <a:rPr lang="en-IN" sz="1600" dirty="0"/>
              <a:t>SIMULATION METHODS USED:</a:t>
            </a:r>
          </a:p>
        </p:txBody>
      </p:sp>
      <p:sp>
        <p:nvSpPr>
          <p:cNvPr id="10" name="Text Placeholder 9">
            <a:extLst>
              <a:ext uri="{FF2B5EF4-FFF2-40B4-BE49-F238E27FC236}">
                <a16:creationId xmlns:a16="http://schemas.microsoft.com/office/drawing/2014/main" id="{162CAD58-554F-C907-9C22-4542D15C428F}"/>
              </a:ext>
            </a:extLst>
          </p:cNvPr>
          <p:cNvSpPr>
            <a:spLocks noGrp="1"/>
          </p:cNvSpPr>
          <p:nvPr>
            <p:ph type="body" sz="quarter" idx="18"/>
          </p:nvPr>
        </p:nvSpPr>
        <p:spPr>
          <a:xfrm>
            <a:off x="6646605" y="2357414"/>
            <a:ext cx="4321961" cy="218094"/>
          </a:xfrm>
          <a:solidFill>
            <a:schemeClr val="bg1"/>
          </a:solidFill>
        </p:spPr>
        <p:txBody>
          <a:bodyPr/>
          <a:lstStyle/>
          <a:p>
            <a:endParaRPr lang="en-IN" dirty="0"/>
          </a:p>
        </p:txBody>
      </p:sp>
      <p:pic>
        <p:nvPicPr>
          <p:cNvPr id="22" name="Picture Placeholder 21">
            <a:extLst>
              <a:ext uri="{FF2B5EF4-FFF2-40B4-BE49-F238E27FC236}">
                <a16:creationId xmlns:a16="http://schemas.microsoft.com/office/drawing/2014/main" id="{018CC72C-4D2E-1E68-03D6-09B2F2067ADB}"/>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tretch>
            <a:fillRect/>
          </a:stretch>
        </p:blipFill>
        <p:spPr>
          <a:xfrm>
            <a:off x="122239" y="534938"/>
            <a:ext cx="6524366" cy="345447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502990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564896" y="-86360"/>
            <a:ext cx="10363200" cy="7874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400" dirty="0">
                <a:latin typeface="Montserrat ExtraBold"/>
              </a:rPr>
              <a:t>PERFORMANCE ANALYSIS</a:t>
            </a:r>
          </a:p>
        </p:txBody>
      </p:sp>
      <p:sp>
        <p:nvSpPr>
          <p:cNvPr id="4" name="Shape 1"/>
          <p:cNvSpPr/>
          <p:nvPr/>
        </p:nvSpPr>
        <p:spPr>
          <a:xfrm>
            <a:off x="1219200" y="1219200"/>
            <a:ext cx="1219200" cy="1219200"/>
          </a:xfrm>
          <a:prstGeom prst="line">
            <a:avLst/>
          </a:prstGeom>
          <a:noFill/>
          <a:ln/>
        </p:spPr>
      </p:sp>
      <p:sp>
        <p:nvSpPr>
          <p:cNvPr id="5" name="Text 2"/>
          <p:cNvSpPr/>
          <p:nvPr/>
        </p:nvSpPr>
        <p:spPr>
          <a:xfrm>
            <a:off x="660400" y="665480"/>
            <a:ext cx="10810240" cy="787400"/>
          </a:xfrm>
          <a:prstGeom prst="rect">
            <a:avLst/>
          </a:prstGeom>
          <a:noFill/>
          <a:ln/>
        </p:spPr>
        <p:txBody>
          <a:bodyPr wrap="square" rtlCol="0" anchor="ctr"/>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1800" dirty="0">
                <a:latin typeface="Comic Sans MS" panose="030F0702030302020204" pitchFamily="66" charset="0"/>
                <a:ea typeface="Open Sans"/>
                <a:cs typeface="Open Sans"/>
              </a:rPr>
              <a:t>Here for the given circuit we are varying the load and observing the efficiency of the transformer</a:t>
            </a:r>
          </a:p>
        </p:txBody>
      </p:sp>
      <p:sp>
        <p:nvSpPr>
          <p:cNvPr id="25" name="Slide Number Placeholder 0"/>
          <p:cNvSpPr>
            <a:spLocks noGrp="1"/>
          </p:cNvSpPr>
          <p:nvPr>
            <p:ph type="sldNum" sz="quarter" idx="4294967295"/>
          </p:nvPr>
        </p:nvSpPr>
        <p:spPr>
          <a:xfrm>
            <a:off x="11569700" y="6350000"/>
            <a:ext cx="609600" cy="355600"/>
          </a:xfrm>
          <a:prstGeom prst="rect">
            <a:avLst/>
          </a:prstGeom>
          <a:extLst>
            <a:ext uri="{C572A759-6A51-4108-AA02-DFA0A04FC94B}">
              <ma14:wrappingTextBoxFlag xmlns:ma14="http://schemas.microsoft.com/office/mac/drawingml/2011/main" xmlns=""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a:solidFill>
                  <a:srgbClr val="FFFFFF"/>
                </a:solidFill>
                <a:latin typeface="Open Sans"/>
                <a:ea typeface="Open Sans"/>
                <a:cs typeface="Open Sans"/>
              </a:rPr>
              <a:pPr algn="ctr"/>
              <a:t>4</a:t>
            </a:fld>
            <a:endParaRPr lang="en-US" sz="1210">
              <a:solidFill>
                <a:srgbClr val="FFFFFF"/>
              </a:solidFill>
              <a:latin typeface="Open Sans"/>
              <a:ea typeface="Open Sans"/>
              <a:cs typeface="Open Sans"/>
            </a:endParaRPr>
          </a:p>
        </p:txBody>
      </p:sp>
      <p:graphicFrame>
        <p:nvGraphicFramePr>
          <p:cNvPr id="8" name="Table 7">
            <a:extLst>
              <a:ext uri="{FF2B5EF4-FFF2-40B4-BE49-F238E27FC236}">
                <a16:creationId xmlns:a16="http://schemas.microsoft.com/office/drawing/2014/main" id="{E75C0FAB-6A87-4C88-76FB-CC8071152DA7}"/>
              </a:ext>
            </a:extLst>
          </p:cNvPr>
          <p:cNvGraphicFramePr>
            <a:graphicFrameLocks noGrp="1"/>
          </p:cNvGraphicFramePr>
          <p:nvPr>
            <p:extLst>
              <p:ext uri="{D42A27DB-BD31-4B8C-83A1-F6EECF244321}">
                <p14:modId xmlns:p14="http://schemas.microsoft.com/office/powerpoint/2010/main" val="937078340"/>
              </p:ext>
            </p:extLst>
          </p:nvPr>
        </p:nvGraphicFramePr>
        <p:xfrm>
          <a:off x="477520" y="1452880"/>
          <a:ext cx="8128000" cy="51206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0490591"/>
                    </a:ext>
                  </a:extLst>
                </a:gridCol>
                <a:gridCol w="4064000">
                  <a:extLst>
                    <a:ext uri="{9D8B030D-6E8A-4147-A177-3AD203B41FA5}">
                      <a16:colId xmlns:a16="http://schemas.microsoft.com/office/drawing/2014/main" val="651452549"/>
                    </a:ext>
                  </a:extLst>
                </a:gridCol>
              </a:tblGrid>
              <a:tr h="356629">
                <a:tc>
                  <a:txBody>
                    <a:bodyPr/>
                    <a:lstStyle/>
                    <a:p>
                      <a:r>
                        <a:rPr lang="en-US" dirty="0"/>
                        <a:t>                   LOAD  (OHM)</a:t>
                      </a:r>
                      <a:endParaRPr lang="en-IN" dirty="0"/>
                    </a:p>
                  </a:txBody>
                  <a:tcPr/>
                </a:tc>
                <a:tc>
                  <a:txBody>
                    <a:bodyPr/>
                    <a:lstStyle/>
                    <a:p>
                      <a:r>
                        <a:rPr lang="en-US" dirty="0"/>
                        <a:t>                  EFFIECIENCY</a:t>
                      </a:r>
                      <a:endParaRPr lang="en-IN" dirty="0"/>
                    </a:p>
                  </a:txBody>
                  <a:tcPr/>
                </a:tc>
                <a:extLst>
                  <a:ext uri="{0D108BD9-81ED-4DB2-BD59-A6C34878D82A}">
                    <a16:rowId xmlns:a16="http://schemas.microsoft.com/office/drawing/2014/main" val="2520488732"/>
                  </a:ext>
                </a:extLst>
              </a:tr>
              <a:tr h="356629">
                <a:tc>
                  <a:txBody>
                    <a:bodyPr/>
                    <a:lstStyle/>
                    <a:p>
                      <a:pPr algn="ctr"/>
                      <a:r>
                        <a:rPr lang="en-US" dirty="0"/>
                        <a:t>100</a:t>
                      </a:r>
                      <a:endParaRPr lang="en-IN" dirty="0"/>
                    </a:p>
                  </a:txBody>
                  <a:tcPr/>
                </a:tc>
                <a:tc>
                  <a:txBody>
                    <a:bodyPr/>
                    <a:lstStyle/>
                    <a:p>
                      <a:pPr algn="ctr"/>
                      <a:r>
                        <a:rPr lang="en-IN" sz="1800" kern="1200" dirty="0">
                          <a:solidFill>
                            <a:schemeClr val="dk1"/>
                          </a:solidFill>
                          <a:effectLst/>
                          <a:latin typeface="+mn-lt"/>
                          <a:ea typeface="+mn-ea"/>
                          <a:cs typeface="+mn-cs"/>
                        </a:rPr>
                        <a:t>0.8283 </a:t>
                      </a:r>
                      <a:endParaRPr lang="en-IN" dirty="0"/>
                    </a:p>
                  </a:txBody>
                  <a:tcPr/>
                </a:tc>
                <a:extLst>
                  <a:ext uri="{0D108BD9-81ED-4DB2-BD59-A6C34878D82A}">
                    <a16:rowId xmlns:a16="http://schemas.microsoft.com/office/drawing/2014/main" val="3933304109"/>
                  </a:ext>
                </a:extLst>
              </a:tr>
              <a:tr h="356629">
                <a:tc>
                  <a:txBody>
                    <a:bodyPr/>
                    <a:lstStyle/>
                    <a:p>
                      <a:pPr algn="ctr"/>
                      <a:r>
                        <a:rPr lang="en-US" dirty="0"/>
                        <a:t>200</a:t>
                      </a:r>
                      <a:endParaRPr lang="en-IN" dirty="0"/>
                    </a:p>
                  </a:txBody>
                  <a:tcPr/>
                </a:tc>
                <a:tc>
                  <a:txBody>
                    <a:bodyPr/>
                    <a:lstStyle/>
                    <a:p>
                      <a:pPr algn="ctr"/>
                      <a:r>
                        <a:rPr lang="en-IN" sz="1800" kern="1200" dirty="0">
                          <a:solidFill>
                            <a:schemeClr val="dk1"/>
                          </a:solidFill>
                          <a:effectLst/>
                          <a:latin typeface="+mn-lt"/>
                          <a:ea typeface="+mn-ea"/>
                          <a:cs typeface="+mn-cs"/>
                        </a:rPr>
                        <a:t>0.8728 </a:t>
                      </a:r>
                      <a:endParaRPr lang="en-IN" dirty="0"/>
                    </a:p>
                  </a:txBody>
                  <a:tcPr/>
                </a:tc>
                <a:extLst>
                  <a:ext uri="{0D108BD9-81ED-4DB2-BD59-A6C34878D82A}">
                    <a16:rowId xmlns:a16="http://schemas.microsoft.com/office/drawing/2014/main" val="1714897769"/>
                  </a:ext>
                </a:extLst>
              </a:tr>
              <a:tr h="356629">
                <a:tc>
                  <a:txBody>
                    <a:bodyPr/>
                    <a:lstStyle/>
                    <a:p>
                      <a:pPr algn="ctr"/>
                      <a:r>
                        <a:rPr lang="en-US" dirty="0"/>
                        <a:t>300</a:t>
                      </a:r>
                      <a:endParaRPr lang="en-IN" dirty="0"/>
                    </a:p>
                  </a:txBody>
                  <a:tcPr/>
                </a:tc>
                <a:tc>
                  <a:txBody>
                    <a:bodyPr/>
                    <a:lstStyle/>
                    <a:p>
                      <a:pPr algn="ctr"/>
                      <a:r>
                        <a:rPr lang="en-IN" sz="1800" kern="1200" dirty="0">
                          <a:solidFill>
                            <a:schemeClr val="dk1"/>
                          </a:solidFill>
                          <a:effectLst/>
                          <a:latin typeface="+mn-lt"/>
                          <a:ea typeface="+mn-ea"/>
                          <a:cs typeface="+mn-cs"/>
                        </a:rPr>
                        <a:t>0.8756 </a:t>
                      </a:r>
                      <a:endParaRPr lang="en-IN" dirty="0"/>
                    </a:p>
                  </a:txBody>
                  <a:tcPr/>
                </a:tc>
                <a:extLst>
                  <a:ext uri="{0D108BD9-81ED-4DB2-BD59-A6C34878D82A}">
                    <a16:rowId xmlns:a16="http://schemas.microsoft.com/office/drawing/2014/main" val="1945757078"/>
                  </a:ext>
                </a:extLst>
              </a:tr>
              <a:tr h="356629">
                <a:tc>
                  <a:txBody>
                    <a:bodyPr/>
                    <a:lstStyle/>
                    <a:p>
                      <a:pPr algn="ctr"/>
                      <a:r>
                        <a:rPr lang="en-US" dirty="0"/>
                        <a:t>400</a:t>
                      </a:r>
                    </a:p>
                  </a:txBody>
                  <a:tcPr/>
                </a:tc>
                <a:tc>
                  <a:txBody>
                    <a:bodyPr/>
                    <a:lstStyle/>
                    <a:p>
                      <a:pPr algn="ctr"/>
                      <a:r>
                        <a:rPr lang="en-IN" sz="1800" kern="1200" dirty="0">
                          <a:solidFill>
                            <a:schemeClr val="dk1"/>
                          </a:solidFill>
                          <a:effectLst/>
                          <a:latin typeface="+mn-lt"/>
                          <a:ea typeface="+mn-ea"/>
                          <a:cs typeface="+mn-cs"/>
                        </a:rPr>
                        <a:t>0.8674 </a:t>
                      </a:r>
                      <a:endParaRPr lang="en-IN" dirty="0"/>
                    </a:p>
                  </a:txBody>
                  <a:tcPr/>
                </a:tc>
                <a:extLst>
                  <a:ext uri="{0D108BD9-81ED-4DB2-BD59-A6C34878D82A}">
                    <a16:rowId xmlns:a16="http://schemas.microsoft.com/office/drawing/2014/main" val="2004533994"/>
                  </a:ext>
                </a:extLst>
              </a:tr>
              <a:tr h="356629">
                <a:tc>
                  <a:txBody>
                    <a:bodyPr/>
                    <a:lstStyle/>
                    <a:p>
                      <a:r>
                        <a:rPr lang="en-US" dirty="0"/>
                        <a:t>                              500   </a:t>
                      </a:r>
                      <a:endParaRPr lang="en-IN" dirty="0"/>
                    </a:p>
                  </a:txBody>
                  <a:tcPr/>
                </a:tc>
                <a:tc>
                  <a:txBody>
                    <a:bodyPr/>
                    <a:lstStyle/>
                    <a:p>
                      <a:pPr algn="ctr"/>
                      <a:r>
                        <a:rPr lang="en-IN" sz="1800" kern="1200" dirty="0">
                          <a:solidFill>
                            <a:schemeClr val="dk1"/>
                          </a:solidFill>
                          <a:effectLst/>
                          <a:latin typeface="+mn-lt"/>
                          <a:ea typeface="+mn-ea"/>
                          <a:cs typeface="+mn-cs"/>
                        </a:rPr>
                        <a:t>0.8551 </a:t>
                      </a:r>
                      <a:endParaRPr lang="en-IN" dirty="0"/>
                    </a:p>
                  </a:txBody>
                  <a:tcPr/>
                </a:tc>
                <a:extLst>
                  <a:ext uri="{0D108BD9-81ED-4DB2-BD59-A6C34878D82A}">
                    <a16:rowId xmlns:a16="http://schemas.microsoft.com/office/drawing/2014/main" val="3518290309"/>
                  </a:ext>
                </a:extLst>
              </a:tr>
              <a:tr h="356629">
                <a:tc>
                  <a:txBody>
                    <a:bodyPr/>
                    <a:lstStyle/>
                    <a:p>
                      <a:pPr algn="ctr"/>
                      <a:r>
                        <a:rPr lang="en-US" dirty="0"/>
                        <a:t>600</a:t>
                      </a:r>
                      <a:endParaRPr lang="en-IN" dirty="0"/>
                    </a:p>
                  </a:txBody>
                  <a:tcPr/>
                </a:tc>
                <a:tc>
                  <a:txBody>
                    <a:bodyPr/>
                    <a:lstStyle/>
                    <a:p>
                      <a:pPr algn="ctr"/>
                      <a:r>
                        <a:rPr lang="en-IN" sz="1800" kern="1200" dirty="0">
                          <a:solidFill>
                            <a:schemeClr val="dk1"/>
                          </a:solidFill>
                          <a:effectLst/>
                          <a:latin typeface="+mn-lt"/>
                          <a:ea typeface="+mn-ea"/>
                          <a:cs typeface="+mn-cs"/>
                        </a:rPr>
                        <a:t>0.8410 </a:t>
                      </a:r>
                      <a:endParaRPr lang="en-IN" dirty="0"/>
                    </a:p>
                  </a:txBody>
                  <a:tcPr/>
                </a:tc>
                <a:extLst>
                  <a:ext uri="{0D108BD9-81ED-4DB2-BD59-A6C34878D82A}">
                    <a16:rowId xmlns:a16="http://schemas.microsoft.com/office/drawing/2014/main" val="2706534769"/>
                  </a:ext>
                </a:extLst>
              </a:tr>
              <a:tr h="356629">
                <a:tc>
                  <a:txBody>
                    <a:bodyPr/>
                    <a:lstStyle/>
                    <a:p>
                      <a:pPr algn="ctr"/>
                      <a:r>
                        <a:rPr lang="en-US" dirty="0"/>
                        <a:t>700</a:t>
                      </a:r>
                      <a:endParaRPr lang="en-IN" dirty="0"/>
                    </a:p>
                  </a:txBody>
                  <a:tcPr/>
                </a:tc>
                <a:tc>
                  <a:txBody>
                    <a:bodyPr/>
                    <a:lstStyle/>
                    <a:p>
                      <a:pPr algn="ctr"/>
                      <a:r>
                        <a:rPr lang="en-IN" sz="1800" kern="1200" dirty="0">
                          <a:solidFill>
                            <a:schemeClr val="dk1"/>
                          </a:solidFill>
                          <a:effectLst/>
                          <a:latin typeface="+mn-lt"/>
                          <a:ea typeface="+mn-ea"/>
                          <a:cs typeface="+mn-cs"/>
                        </a:rPr>
                        <a:t>0.8264 </a:t>
                      </a:r>
                      <a:endParaRPr lang="en-IN" dirty="0"/>
                    </a:p>
                  </a:txBody>
                  <a:tcPr/>
                </a:tc>
                <a:extLst>
                  <a:ext uri="{0D108BD9-81ED-4DB2-BD59-A6C34878D82A}">
                    <a16:rowId xmlns:a16="http://schemas.microsoft.com/office/drawing/2014/main" val="3984946634"/>
                  </a:ext>
                </a:extLst>
              </a:tr>
              <a:tr h="356629">
                <a:tc>
                  <a:txBody>
                    <a:bodyPr/>
                    <a:lstStyle/>
                    <a:p>
                      <a:pPr algn="ctr"/>
                      <a:r>
                        <a:rPr lang="en-US" dirty="0"/>
                        <a:t>800</a:t>
                      </a:r>
                      <a:endParaRPr lang="en-IN" dirty="0"/>
                    </a:p>
                  </a:txBody>
                  <a:tcPr/>
                </a:tc>
                <a:tc>
                  <a:txBody>
                    <a:bodyPr/>
                    <a:lstStyle/>
                    <a:p>
                      <a:pPr algn="ctr"/>
                      <a:r>
                        <a:rPr lang="en-IN" sz="1800" kern="1200" dirty="0">
                          <a:solidFill>
                            <a:schemeClr val="dk1"/>
                          </a:solidFill>
                          <a:effectLst/>
                          <a:latin typeface="+mn-lt"/>
                          <a:ea typeface="+mn-ea"/>
                          <a:cs typeface="+mn-cs"/>
                        </a:rPr>
                        <a:t>0.8115 </a:t>
                      </a:r>
                      <a:endParaRPr lang="en-IN" dirty="0"/>
                    </a:p>
                  </a:txBody>
                  <a:tcPr/>
                </a:tc>
                <a:extLst>
                  <a:ext uri="{0D108BD9-81ED-4DB2-BD59-A6C34878D82A}">
                    <a16:rowId xmlns:a16="http://schemas.microsoft.com/office/drawing/2014/main" val="93704596"/>
                  </a:ext>
                </a:extLst>
              </a:tr>
              <a:tr h="356629">
                <a:tc>
                  <a:txBody>
                    <a:bodyPr/>
                    <a:lstStyle/>
                    <a:p>
                      <a:pPr algn="ctr"/>
                      <a:r>
                        <a:rPr lang="en-US" dirty="0"/>
                        <a:t>900</a:t>
                      </a:r>
                      <a:endParaRPr lang="en-IN" dirty="0"/>
                    </a:p>
                  </a:txBody>
                  <a:tcPr/>
                </a:tc>
                <a:tc>
                  <a:txBody>
                    <a:bodyPr/>
                    <a:lstStyle/>
                    <a:p>
                      <a:pPr algn="ctr"/>
                      <a:r>
                        <a:rPr lang="en-IN" sz="1800" kern="1200" dirty="0">
                          <a:solidFill>
                            <a:schemeClr val="dk1"/>
                          </a:solidFill>
                          <a:effectLst/>
                          <a:latin typeface="+mn-lt"/>
                          <a:ea typeface="+mn-ea"/>
                          <a:cs typeface="+mn-cs"/>
                        </a:rPr>
                        <a:t>0.7967 </a:t>
                      </a:r>
                      <a:endParaRPr lang="en-IN" dirty="0"/>
                    </a:p>
                  </a:txBody>
                  <a:tcPr/>
                </a:tc>
                <a:extLst>
                  <a:ext uri="{0D108BD9-81ED-4DB2-BD59-A6C34878D82A}">
                    <a16:rowId xmlns:a16="http://schemas.microsoft.com/office/drawing/2014/main" val="2044779767"/>
                  </a:ext>
                </a:extLst>
              </a:tr>
              <a:tr h="356629">
                <a:tc>
                  <a:txBody>
                    <a:bodyPr/>
                    <a:lstStyle/>
                    <a:p>
                      <a:pPr algn="ctr"/>
                      <a:r>
                        <a:rPr lang="en-US" dirty="0"/>
                        <a:t>1000</a:t>
                      </a:r>
                      <a:endParaRPr lang="en-IN" dirty="0"/>
                    </a:p>
                  </a:txBody>
                  <a:tcPr/>
                </a:tc>
                <a:tc>
                  <a:txBody>
                    <a:bodyPr/>
                    <a:lstStyle/>
                    <a:p>
                      <a:pPr algn="ctr"/>
                      <a:r>
                        <a:rPr lang="en-IN" sz="1800" kern="1200" dirty="0">
                          <a:solidFill>
                            <a:schemeClr val="dk1"/>
                          </a:solidFill>
                          <a:effectLst/>
                          <a:latin typeface="+mn-lt"/>
                          <a:ea typeface="+mn-ea"/>
                          <a:cs typeface="+mn-cs"/>
                        </a:rPr>
                        <a:t>0.7822 </a:t>
                      </a:r>
                      <a:endParaRPr lang="en-IN" dirty="0"/>
                    </a:p>
                  </a:txBody>
                  <a:tcPr/>
                </a:tc>
                <a:extLst>
                  <a:ext uri="{0D108BD9-81ED-4DB2-BD59-A6C34878D82A}">
                    <a16:rowId xmlns:a16="http://schemas.microsoft.com/office/drawing/2014/main" val="1907025407"/>
                  </a:ext>
                </a:extLst>
              </a:tr>
              <a:tr h="356629">
                <a:tc>
                  <a:txBody>
                    <a:bodyPr/>
                    <a:lstStyle/>
                    <a:p>
                      <a:pPr algn="ctr"/>
                      <a:r>
                        <a:rPr lang="en-US" dirty="0"/>
                        <a:t>1100</a:t>
                      </a:r>
                      <a:endParaRPr lang="en-IN" dirty="0"/>
                    </a:p>
                  </a:txBody>
                  <a:tcPr/>
                </a:tc>
                <a:tc>
                  <a:txBody>
                    <a:bodyPr/>
                    <a:lstStyle/>
                    <a:p>
                      <a:pPr algn="ctr"/>
                      <a:r>
                        <a:rPr lang="en-IN" sz="1800" kern="1200" dirty="0">
                          <a:solidFill>
                            <a:schemeClr val="dk1"/>
                          </a:solidFill>
                          <a:effectLst/>
                          <a:latin typeface="+mn-lt"/>
                          <a:ea typeface="+mn-ea"/>
                          <a:cs typeface="+mn-cs"/>
                        </a:rPr>
                        <a:t>0.7679 </a:t>
                      </a:r>
                      <a:endParaRPr lang="en-IN" dirty="0"/>
                    </a:p>
                  </a:txBody>
                  <a:tcPr/>
                </a:tc>
                <a:extLst>
                  <a:ext uri="{0D108BD9-81ED-4DB2-BD59-A6C34878D82A}">
                    <a16:rowId xmlns:a16="http://schemas.microsoft.com/office/drawing/2014/main" val="3746653442"/>
                  </a:ext>
                </a:extLst>
              </a:tr>
              <a:tr h="356629">
                <a:tc>
                  <a:txBody>
                    <a:bodyPr/>
                    <a:lstStyle/>
                    <a:p>
                      <a:pPr algn="ctr"/>
                      <a:r>
                        <a:rPr lang="en-US" dirty="0"/>
                        <a:t>1200</a:t>
                      </a:r>
                      <a:endParaRPr lang="en-IN" dirty="0"/>
                    </a:p>
                  </a:txBody>
                  <a:tcPr/>
                </a:tc>
                <a:tc>
                  <a:txBody>
                    <a:bodyPr/>
                    <a:lstStyle/>
                    <a:p>
                      <a:pPr algn="ctr"/>
                      <a:r>
                        <a:rPr lang="en-IN" sz="1800" kern="1200" dirty="0">
                          <a:solidFill>
                            <a:schemeClr val="dk1"/>
                          </a:solidFill>
                          <a:effectLst/>
                          <a:latin typeface="+mn-lt"/>
                          <a:ea typeface="+mn-ea"/>
                          <a:cs typeface="+mn-cs"/>
                        </a:rPr>
                        <a:t>0.7540 </a:t>
                      </a:r>
                      <a:endParaRPr lang="en-IN" dirty="0"/>
                    </a:p>
                  </a:txBody>
                  <a:tcPr/>
                </a:tc>
                <a:extLst>
                  <a:ext uri="{0D108BD9-81ED-4DB2-BD59-A6C34878D82A}">
                    <a16:rowId xmlns:a16="http://schemas.microsoft.com/office/drawing/2014/main" val="3262601027"/>
                  </a:ext>
                </a:extLst>
              </a:tr>
              <a:tr h="356629">
                <a:tc>
                  <a:txBody>
                    <a:bodyPr/>
                    <a:lstStyle/>
                    <a:p>
                      <a:pPr algn="ctr"/>
                      <a:r>
                        <a:rPr lang="en-US" dirty="0"/>
                        <a:t>1300</a:t>
                      </a:r>
                      <a:endParaRPr lang="en-IN" dirty="0"/>
                    </a:p>
                  </a:txBody>
                  <a:tcPr/>
                </a:tc>
                <a:tc>
                  <a:txBody>
                    <a:bodyPr/>
                    <a:lstStyle/>
                    <a:p>
                      <a:pPr algn="ctr"/>
                      <a:r>
                        <a:rPr lang="en-IN" sz="1800" kern="1200" dirty="0">
                          <a:solidFill>
                            <a:schemeClr val="dk1"/>
                          </a:solidFill>
                          <a:effectLst/>
                          <a:latin typeface="+mn-lt"/>
                          <a:ea typeface="+mn-ea"/>
                          <a:cs typeface="+mn-cs"/>
                        </a:rPr>
                        <a:t>0.7406 </a:t>
                      </a:r>
                      <a:endParaRPr lang="en-IN" dirty="0"/>
                    </a:p>
                  </a:txBody>
                  <a:tcPr/>
                </a:tc>
                <a:extLst>
                  <a:ext uri="{0D108BD9-81ED-4DB2-BD59-A6C34878D82A}">
                    <a16:rowId xmlns:a16="http://schemas.microsoft.com/office/drawing/2014/main" val="3803807257"/>
                  </a:ext>
                </a:extLst>
              </a:tr>
            </a:tbl>
          </a:graphicData>
        </a:graphic>
      </p:graphicFrame>
      <p:pic>
        <p:nvPicPr>
          <p:cNvPr id="12" name="Picture 11">
            <a:extLst>
              <a:ext uri="{FF2B5EF4-FFF2-40B4-BE49-F238E27FC236}">
                <a16:creationId xmlns:a16="http://schemas.microsoft.com/office/drawing/2014/main" id="{5907FDE7-70D5-9215-1B6C-0CA0ED88F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2753" y="1452880"/>
            <a:ext cx="2453853" cy="4442845"/>
          </a:xfrm>
          <a:prstGeom prst="rect">
            <a:avLst/>
          </a:prstGeom>
        </p:spPr>
      </p:pic>
      <p:sp>
        <p:nvSpPr>
          <p:cNvPr id="13" name="TextBox 12">
            <a:extLst>
              <a:ext uri="{FF2B5EF4-FFF2-40B4-BE49-F238E27FC236}">
                <a16:creationId xmlns:a16="http://schemas.microsoft.com/office/drawing/2014/main" id="{63873D82-FA4E-1C4C-8847-6DA7AB10078F}"/>
              </a:ext>
            </a:extLst>
          </p:cNvPr>
          <p:cNvSpPr txBox="1"/>
          <p:nvPr/>
        </p:nvSpPr>
        <p:spPr>
          <a:xfrm>
            <a:off x="9144000" y="6207760"/>
            <a:ext cx="1991360" cy="369332"/>
          </a:xfrm>
          <a:prstGeom prst="rect">
            <a:avLst/>
          </a:prstGeom>
          <a:noFill/>
        </p:spPr>
        <p:txBody>
          <a:bodyPr wrap="square" rtlCol="0">
            <a:spAutoFit/>
          </a:bodyPr>
          <a:lstStyle/>
          <a:p>
            <a:r>
              <a:rPr lang="en-US" dirty="0"/>
              <a:t>FOR R=100 OHM</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5304D6-911B-46A7-965F-D230334B8530}"/>
              </a:ext>
            </a:extLst>
          </p:cNvPr>
          <p:cNvSpPr>
            <a:spLocks noGrp="1"/>
          </p:cNvSpPr>
          <p:nvPr>
            <p:ph type="sldNum" sz="quarter" idx="4294967295"/>
          </p:nvPr>
        </p:nvSpPr>
        <p:spPr/>
        <p:txBody>
          <a:bodyPr/>
          <a:lstStyle/>
          <a:p>
            <a:pPr algn="l"/>
            <a:fld id="{F7021451-1387-4CA6-816F-3879F97B5CBC}" type="slidenum">
              <a:rPr lang="en-US" b="0" smtClean="0"/>
              <a:t>5</a:t>
            </a:fld>
            <a:endParaRPr lang="en-US"/>
          </a:p>
        </p:txBody>
      </p:sp>
      <p:graphicFrame>
        <p:nvGraphicFramePr>
          <p:cNvPr id="5" name="Table 4">
            <a:extLst>
              <a:ext uri="{FF2B5EF4-FFF2-40B4-BE49-F238E27FC236}">
                <a16:creationId xmlns:a16="http://schemas.microsoft.com/office/drawing/2014/main" id="{1018D8DF-8910-3D2B-3CB5-6549E831BE4A}"/>
              </a:ext>
            </a:extLst>
          </p:cNvPr>
          <p:cNvGraphicFramePr>
            <a:graphicFrameLocks noGrp="1"/>
          </p:cNvGraphicFramePr>
          <p:nvPr>
            <p:extLst>
              <p:ext uri="{D42A27DB-BD31-4B8C-83A1-F6EECF244321}">
                <p14:modId xmlns:p14="http://schemas.microsoft.com/office/powerpoint/2010/main" val="2431679138"/>
              </p:ext>
            </p:extLst>
          </p:nvPr>
        </p:nvGraphicFramePr>
        <p:xfrm>
          <a:off x="274320" y="647700"/>
          <a:ext cx="8128000" cy="55626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956857302"/>
                    </a:ext>
                  </a:extLst>
                </a:gridCol>
                <a:gridCol w="4064000">
                  <a:extLst>
                    <a:ext uri="{9D8B030D-6E8A-4147-A177-3AD203B41FA5}">
                      <a16:colId xmlns:a16="http://schemas.microsoft.com/office/drawing/2014/main" val="2662302274"/>
                    </a:ext>
                  </a:extLst>
                </a:gridCol>
              </a:tblGrid>
              <a:tr h="370840">
                <a:tc>
                  <a:txBody>
                    <a:bodyPr/>
                    <a:lstStyle/>
                    <a:p>
                      <a:pPr algn="ctr"/>
                      <a:r>
                        <a:rPr lang="en-US" dirty="0"/>
                        <a:t>1400</a:t>
                      </a:r>
                      <a:endParaRPr lang="en-IN" dirty="0"/>
                    </a:p>
                  </a:txBody>
                  <a:tcPr/>
                </a:tc>
                <a:tc>
                  <a:txBody>
                    <a:bodyPr/>
                    <a:lstStyle/>
                    <a:p>
                      <a:pPr algn="ctr"/>
                      <a:r>
                        <a:rPr lang="en-IN" sz="1800" b="1" kern="1200" dirty="0">
                          <a:solidFill>
                            <a:schemeClr val="lt1"/>
                          </a:solidFill>
                          <a:effectLst/>
                          <a:latin typeface="+mn-lt"/>
                          <a:ea typeface="+mn-ea"/>
                          <a:cs typeface="+mn-cs"/>
                        </a:rPr>
                        <a:t>0.7275 </a:t>
                      </a:r>
                      <a:endParaRPr lang="en-IN" dirty="0"/>
                    </a:p>
                  </a:txBody>
                  <a:tcPr/>
                </a:tc>
                <a:extLst>
                  <a:ext uri="{0D108BD9-81ED-4DB2-BD59-A6C34878D82A}">
                    <a16:rowId xmlns:a16="http://schemas.microsoft.com/office/drawing/2014/main" val="2306594828"/>
                  </a:ext>
                </a:extLst>
              </a:tr>
              <a:tr h="370840">
                <a:tc>
                  <a:txBody>
                    <a:bodyPr/>
                    <a:lstStyle/>
                    <a:p>
                      <a:pPr algn="ctr"/>
                      <a:r>
                        <a:rPr lang="en-US" dirty="0"/>
                        <a:t>1500</a:t>
                      </a:r>
                      <a:endParaRPr lang="en-IN" dirty="0"/>
                    </a:p>
                  </a:txBody>
                  <a:tcPr/>
                </a:tc>
                <a:tc>
                  <a:txBody>
                    <a:bodyPr/>
                    <a:lstStyle/>
                    <a:p>
                      <a:pPr algn="ctr"/>
                      <a:r>
                        <a:rPr lang="en-IN" sz="1800" kern="1200" dirty="0">
                          <a:solidFill>
                            <a:schemeClr val="dk1"/>
                          </a:solidFill>
                          <a:effectLst/>
                          <a:latin typeface="+mn-lt"/>
                          <a:ea typeface="+mn-ea"/>
                          <a:cs typeface="+mn-cs"/>
                        </a:rPr>
                        <a:t>0.7147 </a:t>
                      </a:r>
                      <a:endParaRPr lang="en-IN" dirty="0"/>
                    </a:p>
                  </a:txBody>
                  <a:tcPr/>
                </a:tc>
                <a:extLst>
                  <a:ext uri="{0D108BD9-81ED-4DB2-BD59-A6C34878D82A}">
                    <a16:rowId xmlns:a16="http://schemas.microsoft.com/office/drawing/2014/main" val="618159861"/>
                  </a:ext>
                </a:extLst>
              </a:tr>
              <a:tr h="370840">
                <a:tc>
                  <a:txBody>
                    <a:bodyPr/>
                    <a:lstStyle/>
                    <a:p>
                      <a:pPr algn="ctr"/>
                      <a:r>
                        <a:rPr lang="en-US" dirty="0"/>
                        <a:t>1600</a:t>
                      </a:r>
                      <a:endParaRPr lang="en-IN" dirty="0"/>
                    </a:p>
                  </a:txBody>
                  <a:tcPr/>
                </a:tc>
                <a:tc>
                  <a:txBody>
                    <a:bodyPr/>
                    <a:lstStyle/>
                    <a:p>
                      <a:pPr algn="ctr"/>
                      <a:r>
                        <a:rPr lang="en-US" dirty="0"/>
                        <a:t>0.7024</a:t>
                      </a:r>
                      <a:endParaRPr lang="en-IN" dirty="0"/>
                    </a:p>
                  </a:txBody>
                  <a:tcPr/>
                </a:tc>
                <a:extLst>
                  <a:ext uri="{0D108BD9-81ED-4DB2-BD59-A6C34878D82A}">
                    <a16:rowId xmlns:a16="http://schemas.microsoft.com/office/drawing/2014/main" val="781531520"/>
                  </a:ext>
                </a:extLst>
              </a:tr>
              <a:tr h="370840">
                <a:tc>
                  <a:txBody>
                    <a:bodyPr/>
                    <a:lstStyle/>
                    <a:p>
                      <a:pPr algn="ctr"/>
                      <a:r>
                        <a:rPr lang="en-US" dirty="0"/>
                        <a:t>1700</a:t>
                      </a:r>
                      <a:endParaRPr lang="en-IN" dirty="0"/>
                    </a:p>
                  </a:txBody>
                  <a:tcPr/>
                </a:tc>
                <a:tc>
                  <a:txBody>
                    <a:bodyPr/>
                    <a:lstStyle/>
                    <a:p>
                      <a:pPr algn="ctr"/>
                      <a:r>
                        <a:rPr lang="en-US" dirty="0"/>
                        <a:t>0.6905</a:t>
                      </a:r>
                      <a:endParaRPr lang="en-IN" dirty="0"/>
                    </a:p>
                  </a:txBody>
                  <a:tcPr/>
                </a:tc>
                <a:extLst>
                  <a:ext uri="{0D108BD9-81ED-4DB2-BD59-A6C34878D82A}">
                    <a16:rowId xmlns:a16="http://schemas.microsoft.com/office/drawing/2014/main" val="1530992103"/>
                  </a:ext>
                </a:extLst>
              </a:tr>
              <a:tr h="370840">
                <a:tc>
                  <a:txBody>
                    <a:bodyPr/>
                    <a:lstStyle/>
                    <a:p>
                      <a:pPr algn="ctr"/>
                      <a:r>
                        <a:rPr lang="en-US" dirty="0"/>
                        <a:t>1800</a:t>
                      </a:r>
                      <a:endParaRPr lang="en-IN" dirty="0"/>
                    </a:p>
                  </a:txBody>
                  <a:tcPr/>
                </a:tc>
                <a:tc>
                  <a:txBody>
                    <a:bodyPr/>
                    <a:lstStyle/>
                    <a:p>
                      <a:pPr algn="ctr"/>
                      <a:r>
                        <a:rPr lang="en-US" dirty="0"/>
                        <a:t>0.6789</a:t>
                      </a:r>
                      <a:endParaRPr lang="en-IN" dirty="0"/>
                    </a:p>
                  </a:txBody>
                  <a:tcPr/>
                </a:tc>
                <a:extLst>
                  <a:ext uri="{0D108BD9-81ED-4DB2-BD59-A6C34878D82A}">
                    <a16:rowId xmlns:a16="http://schemas.microsoft.com/office/drawing/2014/main" val="1581150759"/>
                  </a:ext>
                </a:extLst>
              </a:tr>
              <a:tr h="370840">
                <a:tc>
                  <a:txBody>
                    <a:bodyPr/>
                    <a:lstStyle/>
                    <a:p>
                      <a:pPr algn="ctr"/>
                      <a:r>
                        <a:rPr lang="en-US" dirty="0"/>
                        <a:t>1900</a:t>
                      </a:r>
                      <a:endParaRPr lang="en-IN" dirty="0"/>
                    </a:p>
                  </a:txBody>
                  <a:tcPr/>
                </a:tc>
                <a:tc>
                  <a:txBody>
                    <a:bodyPr/>
                    <a:lstStyle/>
                    <a:p>
                      <a:pPr algn="ctr"/>
                      <a:r>
                        <a:rPr lang="en-US" dirty="0"/>
                        <a:t>0.6677</a:t>
                      </a:r>
                      <a:endParaRPr lang="en-IN" dirty="0"/>
                    </a:p>
                  </a:txBody>
                  <a:tcPr/>
                </a:tc>
                <a:extLst>
                  <a:ext uri="{0D108BD9-81ED-4DB2-BD59-A6C34878D82A}">
                    <a16:rowId xmlns:a16="http://schemas.microsoft.com/office/drawing/2014/main" val="1695079087"/>
                  </a:ext>
                </a:extLst>
              </a:tr>
              <a:tr h="370840">
                <a:tc>
                  <a:txBody>
                    <a:bodyPr/>
                    <a:lstStyle/>
                    <a:p>
                      <a:pPr algn="ctr"/>
                      <a:r>
                        <a:rPr lang="en-US" dirty="0"/>
                        <a:t>2000</a:t>
                      </a:r>
                      <a:endParaRPr lang="en-IN" dirty="0"/>
                    </a:p>
                  </a:txBody>
                  <a:tcPr/>
                </a:tc>
                <a:tc>
                  <a:txBody>
                    <a:bodyPr/>
                    <a:lstStyle/>
                    <a:p>
                      <a:pPr algn="ctr"/>
                      <a:r>
                        <a:rPr lang="en-US" dirty="0"/>
                        <a:t>0.6568</a:t>
                      </a:r>
                      <a:endParaRPr lang="en-IN" dirty="0"/>
                    </a:p>
                  </a:txBody>
                  <a:tcPr/>
                </a:tc>
                <a:extLst>
                  <a:ext uri="{0D108BD9-81ED-4DB2-BD59-A6C34878D82A}">
                    <a16:rowId xmlns:a16="http://schemas.microsoft.com/office/drawing/2014/main" val="1844285641"/>
                  </a:ext>
                </a:extLst>
              </a:tr>
              <a:tr h="370840">
                <a:tc>
                  <a:txBody>
                    <a:bodyPr/>
                    <a:lstStyle/>
                    <a:p>
                      <a:pPr algn="ctr"/>
                      <a:r>
                        <a:rPr lang="en-US" dirty="0"/>
                        <a:t>2100</a:t>
                      </a:r>
                      <a:endParaRPr lang="en-IN" dirty="0"/>
                    </a:p>
                  </a:txBody>
                  <a:tcPr/>
                </a:tc>
                <a:tc>
                  <a:txBody>
                    <a:bodyPr/>
                    <a:lstStyle/>
                    <a:p>
                      <a:pPr algn="ctr"/>
                      <a:r>
                        <a:rPr lang="en-US" dirty="0"/>
                        <a:t>0.6462</a:t>
                      </a:r>
                      <a:endParaRPr lang="en-IN" dirty="0"/>
                    </a:p>
                  </a:txBody>
                  <a:tcPr/>
                </a:tc>
                <a:extLst>
                  <a:ext uri="{0D108BD9-81ED-4DB2-BD59-A6C34878D82A}">
                    <a16:rowId xmlns:a16="http://schemas.microsoft.com/office/drawing/2014/main" val="3663693115"/>
                  </a:ext>
                </a:extLst>
              </a:tr>
              <a:tr h="370840">
                <a:tc>
                  <a:txBody>
                    <a:bodyPr/>
                    <a:lstStyle/>
                    <a:p>
                      <a:pPr algn="ctr"/>
                      <a:r>
                        <a:rPr lang="en-US" dirty="0"/>
                        <a:t>2200</a:t>
                      </a:r>
                      <a:endParaRPr lang="en-IN" dirty="0"/>
                    </a:p>
                  </a:txBody>
                  <a:tcPr/>
                </a:tc>
                <a:tc>
                  <a:txBody>
                    <a:bodyPr/>
                    <a:lstStyle/>
                    <a:p>
                      <a:pPr algn="ctr"/>
                      <a:r>
                        <a:rPr lang="en-US" dirty="0"/>
                        <a:t>0.6360</a:t>
                      </a:r>
                      <a:endParaRPr lang="en-IN" dirty="0"/>
                    </a:p>
                  </a:txBody>
                  <a:tcPr/>
                </a:tc>
                <a:extLst>
                  <a:ext uri="{0D108BD9-81ED-4DB2-BD59-A6C34878D82A}">
                    <a16:rowId xmlns:a16="http://schemas.microsoft.com/office/drawing/2014/main" val="927208454"/>
                  </a:ext>
                </a:extLst>
              </a:tr>
              <a:tr h="370840">
                <a:tc>
                  <a:txBody>
                    <a:bodyPr/>
                    <a:lstStyle/>
                    <a:p>
                      <a:pPr algn="ctr"/>
                      <a:r>
                        <a:rPr lang="en-US" dirty="0"/>
                        <a:t>2300</a:t>
                      </a:r>
                      <a:endParaRPr lang="en-IN" dirty="0"/>
                    </a:p>
                  </a:txBody>
                  <a:tcPr/>
                </a:tc>
                <a:tc>
                  <a:txBody>
                    <a:bodyPr/>
                    <a:lstStyle/>
                    <a:p>
                      <a:pPr algn="ctr"/>
                      <a:r>
                        <a:rPr lang="en-US" dirty="0"/>
                        <a:t>0.6261</a:t>
                      </a:r>
                      <a:endParaRPr lang="en-IN" dirty="0"/>
                    </a:p>
                  </a:txBody>
                  <a:tcPr/>
                </a:tc>
                <a:extLst>
                  <a:ext uri="{0D108BD9-81ED-4DB2-BD59-A6C34878D82A}">
                    <a16:rowId xmlns:a16="http://schemas.microsoft.com/office/drawing/2014/main" val="2438902110"/>
                  </a:ext>
                </a:extLst>
              </a:tr>
              <a:tr h="370840">
                <a:tc>
                  <a:txBody>
                    <a:bodyPr/>
                    <a:lstStyle/>
                    <a:p>
                      <a:pPr algn="ctr"/>
                      <a:r>
                        <a:rPr lang="en-US" dirty="0"/>
                        <a:t>2400</a:t>
                      </a:r>
                      <a:endParaRPr lang="en-IN" dirty="0"/>
                    </a:p>
                  </a:txBody>
                  <a:tcPr/>
                </a:tc>
                <a:tc>
                  <a:txBody>
                    <a:bodyPr/>
                    <a:lstStyle/>
                    <a:p>
                      <a:pPr algn="ctr"/>
                      <a:r>
                        <a:rPr lang="en-US" dirty="0"/>
                        <a:t>0.6164</a:t>
                      </a:r>
                      <a:endParaRPr lang="en-IN" dirty="0"/>
                    </a:p>
                  </a:txBody>
                  <a:tcPr/>
                </a:tc>
                <a:extLst>
                  <a:ext uri="{0D108BD9-81ED-4DB2-BD59-A6C34878D82A}">
                    <a16:rowId xmlns:a16="http://schemas.microsoft.com/office/drawing/2014/main" val="440273009"/>
                  </a:ext>
                </a:extLst>
              </a:tr>
              <a:tr h="370840">
                <a:tc>
                  <a:txBody>
                    <a:bodyPr/>
                    <a:lstStyle/>
                    <a:p>
                      <a:pPr algn="ctr"/>
                      <a:r>
                        <a:rPr lang="en-US" dirty="0"/>
                        <a:t>2500</a:t>
                      </a:r>
                      <a:endParaRPr lang="en-IN" dirty="0"/>
                    </a:p>
                  </a:txBody>
                  <a:tcPr/>
                </a:tc>
                <a:tc>
                  <a:txBody>
                    <a:bodyPr/>
                    <a:lstStyle/>
                    <a:p>
                      <a:pPr algn="ctr"/>
                      <a:r>
                        <a:rPr lang="en-US" dirty="0"/>
                        <a:t>0.6071</a:t>
                      </a:r>
                      <a:endParaRPr lang="en-IN" dirty="0"/>
                    </a:p>
                  </a:txBody>
                  <a:tcPr/>
                </a:tc>
                <a:extLst>
                  <a:ext uri="{0D108BD9-81ED-4DB2-BD59-A6C34878D82A}">
                    <a16:rowId xmlns:a16="http://schemas.microsoft.com/office/drawing/2014/main" val="900264265"/>
                  </a:ext>
                </a:extLst>
              </a:tr>
              <a:tr h="370840">
                <a:tc>
                  <a:txBody>
                    <a:bodyPr/>
                    <a:lstStyle/>
                    <a:p>
                      <a:pPr algn="ctr"/>
                      <a:r>
                        <a:rPr lang="en-US" dirty="0"/>
                        <a:t>2600</a:t>
                      </a:r>
                      <a:endParaRPr lang="en-IN" dirty="0"/>
                    </a:p>
                  </a:txBody>
                  <a:tcPr/>
                </a:tc>
                <a:tc>
                  <a:txBody>
                    <a:bodyPr/>
                    <a:lstStyle/>
                    <a:p>
                      <a:pPr algn="ctr"/>
                      <a:r>
                        <a:rPr lang="en-US" dirty="0"/>
                        <a:t>0.5991</a:t>
                      </a:r>
                      <a:endParaRPr lang="en-IN" dirty="0"/>
                    </a:p>
                  </a:txBody>
                  <a:tcPr/>
                </a:tc>
                <a:extLst>
                  <a:ext uri="{0D108BD9-81ED-4DB2-BD59-A6C34878D82A}">
                    <a16:rowId xmlns:a16="http://schemas.microsoft.com/office/drawing/2014/main" val="3902864136"/>
                  </a:ext>
                </a:extLst>
              </a:tr>
              <a:tr h="370840">
                <a:tc>
                  <a:txBody>
                    <a:bodyPr/>
                    <a:lstStyle/>
                    <a:p>
                      <a:pPr algn="ctr"/>
                      <a:r>
                        <a:rPr lang="en-US" dirty="0"/>
                        <a:t>2700</a:t>
                      </a:r>
                      <a:endParaRPr lang="en-IN" dirty="0"/>
                    </a:p>
                  </a:txBody>
                  <a:tcPr/>
                </a:tc>
                <a:tc>
                  <a:txBody>
                    <a:bodyPr/>
                    <a:lstStyle/>
                    <a:p>
                      <a:pPr algn="ctr"/>
                      <a:r>
                        <a:rPr lang="en-US" dirty="0"/>
                        <a:t>0.5911</a:t>
                      </a:r>
                      <a:endParaRPr lang="en-IN" dirty="0"/>
                    </a:p>
                  </a:txBody>
                  <a:tcPr/>
                </a:tc>
                <a:extLst>
                  <a:ext uri="{0D108BD9-81ED-4DB2-BD59-A6C34878D82A}">
                    <a16:rowId xmlns:a16="http://schemas.microsoft.com/office/drawing/2014/main" val="2220538135"/>
                  </a:ext>
                </a:extLst>
              </a:tr>
              <a:tr h="370840">
                <a:tc>
                  <a:txBody>
                    <a:bodyPr/>
                    <a:lstStyle/>
                    <a:p>
                      <a:pPr algn="ctr"/>
                      <a:r>
                        <a:rPr lang="en-US" dirty="0"/>
                        <a:t>2800</a:t>
                      </a:r>
                      <a:endParaRPr lang="en-IN" dirty="0"/>
                    </a:p>
                  </a:txBody>
                  <a:tcPr/>
                </a:tc>
                <a:tc>
                  <a:txBody>
                    <a:bodyPr/>
                    <a:lstStyle/>
                    <a:p>
                      <a:pPr algn="ctr"/>
                      <a:r>
                        <a:rPr lang="en-US" dirty="0"/>
                        <a:t>0.5824</a:t>
                      </a:r>
                      <a:endParaRPr lang="en-IN" dirty="0"/>
                    </a:p>
                  </a:txBody>
                  <a:tcPr/>
                </a:tc>
                <a:extLst>
                  <a:ext uri="{0D108BD9-81ED-4DB2-BD59-A6C34878D82A}">
                    <a16:rowId xmlns:a16="http://schemas.microsoft.com/office/drawing/2014/main" val="690961742"/>
                  </a:ext>
                </a:extLst>
              </a:tr>
            </a:tbl>
          </a:graphicData>
        </a:graphic>
      </p:graphicFrame>
      <p:pic>
        <p:nvPicPr>
          <p:cNvPr id="7" name="Picture 6">
            <a:extLst>
              <a:ext uri="{FF2B5EF4-FFF2-40B4-BE49-F238E27FC236}">
                <a16:creationId xmlns:a16="http://schemas.microsoft.com/office/drawing/2014/main" id="{E2BEFF38-9834-8533-BC14-CF8C66683D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3684" y="400000"/>
            <a:ext cx="2446232" cy="4519052"/>
          </a:xfrm>
          <a:prstGeom prst="rect">
            <a:avLst/>
          </a:prstGeom>
        </p:spPr>
      </p:pic>
      <p:sp>
        <p:nvSpPr>
          <p:cNvPr id="8" name="TextBox 7">
            <a:extLst>
              <a:ext uri="{FF2B5EF4-FFF2-40B4-BE49-F238E27FC236}">
                <a16:creationId xmlns:a16="http://schemas.microsoft.com/office/drawing/2014/main" id="{5177DB5A-8095-2849-4083-87491EB97EFB}"/>
              </a:ext>
            </a:extLst>
          </p:cNvPr>
          <p:cNvSpPr txBox="1"/>
          <p:nvPr/>
        </p:nvSpPr>
        <p:spPr>
          <a:xfrm>
            <a:off x="8733684" y="5303520"/>
            <a:ext cx="2446232" cy="369332"/>
          </a:xfrm>
          <a:prstGeom prst="rect">
            <a:avLst/>
          </a:prstGeom>
          <a:noFill/>
        </p:spPr>
        <p:txBody>
          <a:bodyPr wrap="square" rtlCol="0">
            <a:spAutoFit/>
          </a:bodyPr>
          <a:lstStyle/>
          <a:p>
            <a:r>
              <a:rPr lang="en-US" dirty="0"/>
              <a:t>FOR R = 1400 OHM</a:t>
            </a:r>
            <a:endParaRPr lang="en-IN" dirty="0"/>
          </a:p>
        </p:txBody>
      </p:sp>
    </p:spTree>
    <p:extLst>
      <p:ext uri="{BB962C8B-B14F-4D97-AF65-F5344CB8AC3E}">
        <p14:creationId xmlns:p14="http://schemas.microsoft.com/office/powerpoint/2010/main" val="2237689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2AC05-1279-C637-8011-34B9F762418A}"/>
              </a:ext>
            </a:extLst>
          </p:cNvPr>
          <p:cNvSpPr>
            <a:spLocks noGrp="1"/>
          </p:cNvSpPr>
          <p:nvPr>
            <p:ph type="title"/>
          </p:nvPr>
        </p:nvSpPr>
        <p:spPr/>
        <p:txBody>
          <a:bodyPr/>
          <a:lstStyle/>
          <a:p>
            <a:r>
              <a:rPr lang="en-US" dirty="0"/>
              <a:t>REASONS FOR THE OUTCOMES:</a:t>
            </a:r>
            <a:endParaRPr lang="en-IN" dirty="0"/>
          </a:p>
        </p:txBody>
      </p:sp>
      <p:sp>
        <p:nvSpPr>
          <p:cNvPr id="3" name="Footer Placeholder 2">
            <a:extLst>
              <a:ext uri="{FF2B5EF4-FFF2-40B4-BE49-F238E27FC236}">
                <a16:creationId xmlns:a16="http://schemas.microsoft.com/office/drawing/2014/main" id="{FA1074F7-D3E9-322C-216C-A923EFB87B16}"/>
              </a:ext>
            </a:extLst>
          </p:cNvPr>
          <p:cNvSpPr>
            <a:spLocks noGrp="1"/>
          </p:cNvSpPr>
          <p:nvPr>
            <p:ph type="ftr" sz="quarter" idx="10"/>
          </p:nvPr>
        </p:nvSpPr>
        <p:spPr/>
        <p:txBody>
          <a:bodyPr/>
          <a:lstStyle/>
          <a:p>
            <a:r>
              <a:rPr lang="en-ID" dirty="0"/>
              <a:t>PERFORMANCE ANALYSIS OF THE SINGLE PHASE TRANSFORMER</a:t>
            </a:r>
          </a:p>
        </p:txBody>
      </p:sp>
      <p:sp>
        <p:nvSpPr>
          <p:cNvPr id="4" name="Slide Number Placeholder 3">
            <a:extLst>
              <a:ext uri="{FF2B5EF4-FFF2-40B4-BE49-F238E27FC236}">
                <a16:creationId xmlns:a16="http://schemas.microsoft.com/office/drawing/2014/main" id="{5AF39D6C-76DC-1FC1-C449-8CEF8D7470E6}"/>
              </a:ext>
            </a:extLst>
          </p:cNvPr>
          <p:cNvSpPr>
            <a:spLocks noGrp="1"/>
          </p:cNvSpPr>
          <p:nvPr>
            <p:ph type="sldNum" sz="quarter" idx="11"/>
          </p:nvPr>
        </p:nvSpPr>
        <p:spPr/>
        <p:txBody>
          <a:bodyPr/>
          <a:lstStyle/>
          <a:p>
            <a:fld id="{CF6F24BE-8BEB-403A-BDCC-38E201D0662D}" type="slidenum">
              <a:rPr lang="en-ID" smtClean="0"/>
              <a:pPr/>
              <a:t>6</a:t>
            </a:fld>
            <a:endParaRPr lang="en-ID"/>
          </a:p>
        </p:txBody>
      </p:sp>
      <p:sp>
        <p:nvSpPr>
          <p:cNvPr id="5" name="TextBox 4">
            <a:extLst>
              <a:ext uri="{FF2B5EF4-FFF2-40B4-BE49-F238E27FC236}">
                <a16:creationId xmlns:a16="http://schemas.microsoft.com/office/drawing/2014/main" id="{16595E8A-4DB2-17BF-4C2A-5642BAB0D80E}"/>
              </a:ext>
            </a:extLst>
          </p:cNvPr>
          <p:cNvSpPr txBox="1"/>
          <p:nvPr/>
        </p:nvSpPr>
        <p:spPr>
          <a:xfrm>
            <a:off x="365760" y="1543764"/>
            <a:ext cx="10932160" cy="1477328"/>
          </a:xfrm>
          <a:prstGeom prst="rect">
            <a:avLst/>
          </a:prstGeom>
          <a:noFill/>
        </p:spPr>
        <p:txBody>
          <a:bodyPr wrap="square" rtlCol="0">
            <a:spAutoFit/>
          </a:bodyPr>
          <a:lstStyle/>
          <a:p>
            <a:r>
              <a:rPr lang="en-US" dirty="0">
                <a:latin typeface="Comic Sans MS" panose="030F0702030302020204" pitchFamily="66" charset="0"/>
              </a:rPr>
              <a:t>Here we observe that the efficiency is increased from initial 100 to 235 ohm and then gradually decreased from there to 2700 ohm , as the we know that the efficiency of the transformer is maximum when the </a:t>
            </a:r>
            <a:r>
              <a:rPr lang="en-US" b="1" u="sng" dirty="0" err="1">
                <a:latin typeface="Comic Sans MS" panose="030F0702030302020204" pitchFamily="66" charset="0"/>
              </a:rPr>
              <a:t>coreloss</a:t>
            </a:r>
            <a:r>
              <a:rPr lang="en-US" b="1" u="sng" dirty="0">
                <a:latin typeface="Comic Sans MS" panose="030F0702030302020204" pitchFamily="66" charset="0"/>
              </a:rPr>
              <a:t> =</a:t>
            </a:r>
            <a:r>
              <a:rPr lang="en-US" b="1" u="sng" dirty="0" err="1">
                <a:latin typeface="Comic Sans MS" panose="030F0702030302020204" pitchFamily="66" charset="0"/>
              </a:rPr>
              <a:t>copperloss</a:t>
            </a:r>
            <a:r>
              <a:rPr lang="en-US" b="1" u="sng" dirty="0">
                <a:latin typeface="Comic Sans MS" panose="030F0702030302020204" pitchFamily="66" charset="0"/>
              </a:rPr>
              <a:t>, </a:t>
            </a:r>
            <a:r>
              <a:rPr lang="en-US" dirty="0">
                <a:latin typeface="Comic Sans MS" panose="030F0702030302020204" pitchFamily="66" charset="0"/>
              </a:rPr>
              <a:t>here we considered the magnetizing resistance as      1000 ohm and the reactance as 2H, so there will be some core losses, by using the equivalent diagram and other parameters , upon calculating we get</a:t>
            </a:r>
            <a:endParaRPr lang="en-IN" b="1" u="sng" dirty="0">
              <a:latin typeface="Comic Sans MS" panose="030F0702030302020204" pitchFamily="66" charset="0"/>
            </a:endParaRPr>
          </a:p>
        </p:txBody>
      </p:sp>
      <p:pic>
        <p:nvPicPr>
          <p:cNvPr id="7" name="Picture 6">
            <a:extLst>
              <a:ext uri="{FF2B5EF4-FFF2-40B4-BE49-F238E27FC236}">
                <a16:creationId xmlns:a16="http://schemas.microsoft.com/office/drawing/2014/main" id="{7FF7DAF8-A4F7-E9AE-1B05-BCFFBFEF0C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2560" y="3022576"/>
            <a:ext cx="2606141" cy="548688"/>
          </a:xfrm>
          <a:prstGeom prst="rect">
            <a:avLst/>
          </a:prstGeom>
        </p:spPr>
      </p:pic>
      <p:sp>
        <p:nvSpPr>
          <p:cNvPr id="8" name="TextBox 7">
            <a:extLst>
              <a:ext uri="{FF2B5EF4-FFF2-40B4-BE49-F238E27FC236}">
                <a16:creationId xmlns:a16="http://schemas.microsoft.com/office/drawing/2014/main" id="{B10BED1C-CFD2-90E9-FF72-C567CD9279A7}"/>
              </a:ext>
            </a:extLst>
          </p:cNvPr>
          <p:cNvSpPr txBox="1"/>
          <p:nvPr/>
        </p:nvSpPr>
        <p:spPr>
          <a:xfrm>
            <a:off x="558377" y="3665081"/>
            <a:ext cx="10444903" cy="369332"/>
          </a:xfrm>
          <a:prstGeom prst="rect">
            <a:avLst/>
          </a:prstGeom>
          <a:noFill/>
        </p:spPr>
        <p:txBody>
          <a:bodyPr wrap="square" rtlCol="0">
            <a:spAutoFit/>
          </a:bodyPr>
          <a:lstStyle/>
          <a:p>
            <a:r>
              <a:rPr lang="en-US" dirty="0">
                <a:latin typeface="Comic Sans MS" panose="030F0702030302020204" pitchFamily="66" charset="0"/>
              </a:rPr>
              <a:t>Now for some load R we get the copper losses by using the given parameters is</a:t>
            </a:r>
            <a:endParaRPr lang="en-IN" dirty="0">
              <a:latin typeface="Comic Sans MS" panose="030F0702030302020204" pitchFamily="66" charset="0"/>
            </a:endParaRPr>
          </a:p>
        </p:txBody>
      </p:sp>
      <p:pic>
        <p:nvPicPr>
          <p:cNvPr id="10" name="Picture 9">
            <a:extLst>
              <a:ext uri="{FF2B5EF4-FFF2-40B4-BE49-F238E27FC236}">
                <a16:creationId xmlns:a16="http://schemas.microsoft.com/office/drawing/2014/main" id="{0EB96FB6-AF55-DA2E-F86C-5A6B3FEA6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4722" y="4128230"/>
            <a:ext cx="5921253" cy="975445"/>
          </a:xfrm>
          <a:prstGeom prst="rect">
            <a:avLst/>
          </a:prstGeom>
        </p:spPr>
      </p:pic>
      <p:sp>
        <p:nvSpPr>
          <p:cNvPr id="11" name="TextBox 10">
            <a:extLst>
              <a:ext uri="{FF2B5EF4-FFF2-40B4-BE49-F238E27FC236}">
                <a16:creationId xmlns:a16="http://schemas.microsoft.com/office/drawing/2014/main" id="{EA6DD048-4E44-8F9B-3FFC-19E2623839F9}"/>
              </a:ext>
            </a:extLst>
          </p:cNvPr>
          <p:cNvSpPr txBox="1"/>
          <p:nvPr/>
        </p:nvSpPr>
        <p:spPr>
          <a:xfrm>
            <a:off x="772160" y="5103675"/>
            <a:ext cx="10444903" cy="369332"/>
          </a:xfrm>
          <a:prstGeom prst="rect">
            <a:avLst/>
          </a:prstGeom>
          <a:noFill/>
        </p:spPr>
        <p:txBody>
          <a:bodyPr wrap="square" rtlCol="0">
            <a:spAutoFit/>
          </a:bodyPr>
          <a:lstStyle/>
          <a:p>
            <a:r>
              <a:rPr lang="en-US" dirty="0">
                <a:latin typeface="Comic Sans MS" panose="030F0702030302020204" pitchFamily="66" charset="0"/>
              </a:rPr>
              <a:t>Now by equating both copper losses and the core losses</a:t>
            </a:r>
            <a:endParaRPr lang="en-IN" dirty="0">
              <a:latin typeface="Comic Sans MS" panose="030F0702030302020204" pitchFamily="66" charset="0"/>
            </a:endParaRPr>
          </a:p>
        </p:txBody>
      </p:sp>
      <p:pic>
        <p:nvPicPr>
          <p:cNvPr id="13" name="Picture 12">
            <a:extLst>
              <a:ext uri="{FF2B5EF4-FFF2-40B4-BE49-F238E27FC236}">
                <a16:creationId xmlns:a16="http://schemas.microsoft.com/office/drawing/2014/main" id="{4DC6CD43-821D-6ACD-49F6-8DEDE81686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2255" y="5528887"/>
            <a:ext cx="5654530" cy="1013548"/>
          </a:xfrm>
          <a:prstGeom prst="rect">
            <a:avLst/>
          </a:prstGeom>
        </p:spPr>
      </p:pic>
      <p:sp>
        <p:nvSpPr>
          <p:cNvPr id="14" name="TextBox 13">
            <a:extLst>
              <a:ext uri="{FF2B5EF4-FFF2-40B4-BE49-F238E27FC236}">
                <a16:creationId xmlns:a16="http://schemas.microsoft.com/office/drawing/2014/main" id="{FA5343CF-6111-1BB2-6189-70F758FF4B7A}"/>
              </a:ext>
            </a:extLst>
          </p:cNvPr>
          <p:cNvSpPr txBox="1"/>
          <p:nvPr/>
        </p:nvSpPr>
        <p:spPr>
          <a:xfrm>
            <a:off x="8342235" y="5061585"/>
            <a:ext cx="2397760" cy="1477328"/>
          </a:xfrm>
          <a:prstGeom prst="rect">
            <a:avLst/>
          </a:prstGeom>
          <a:noFill/>
        </p:spPr>
        <p:txBody>
          <a:bodyPr wrap="square" rtlCol="0">
            <a:spAutoFit/>
          </a:bodyPr>
          <a:lstStyle/>
          <a:p>
            <a:r>
              <a:rPr lang="en-US" dirty="0">
                <a:latin typeface="Comic Sans MS" panose="030F0702030302020204" pitchFamily="66" charset="0"/>
              </a:rPr>
              <a:t>By solving we get    </a:t>
            </a:r>
            <a:r>
              <a:rPr lang="en-US" dirty="0">
                <a:solidFill>
                  <a:srgbClr val="FF0000"/>
                </a:solidFill>
                <a:highlight>
                  <a:srgbClr val="FFFF00"/>
                </a:highlight>
                <a:latin typeface="Comic Sans MS" panose="030F0702030302020204" pitchFamily="66" charset="0"/>
              </a:rPr>
              <a:t>R = 265 ohm </a:t>
            </a:r>
            <a:r>
              <a:rPr lang="en-US" dirty="0">
                <a:latin typeface="Comic Sans MS" panose="030F0702030302020204" pitchFamily="66" charset="0"/>
              </a:rPr>
              <a:t>it means efficiency will be maximum for this load</a:t>
            </a:r>
            <a:endParaRPr lang="en-IN" dirty="0">
              <a:latin typeface="Comic Sans MS" panose="030F0702030302020204" pitchFamily="66" charset="0"/>
            </a:endParaRPr>
          </a:p>
        </p:txBody>
      </p:sp>
    </p:spTree>
    <p:extLst>
      <p:ext uri="{BB962C8B-B14F-4D97-AF65-F5344CB8AC3E}">
        <p14:creationId xmlns:p14="http://schemas.microsoft.com/office/powerpoint/2010/main" val="1111046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11569700" y="6350000"/>
            <a:ext cx="609600" cy="355600"/>
          </a:xfrm>
          <a:prstGeom prst="rect">
            <a:avLst/>
          </a:prstGeom>
          <a:extLst>
            <a:ext uri="{C572A759-6A51-4108-AA02-DFA0A04FC94B}">
              <ma14:wrappingTextBoxFlag xmlns:ma14="http://schemas.microsoft.com/office/mac/drawingml/2011/main" xmlns=""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a:solidFill>
                  <a:srgbClr val="FFFFFF"/>
                </a:solidFill>
                <a:latin typeface="Open Sans"/>
                <a:ea typeface="Open Sans"/>
                <a:cs typeface="Open Sans"/>
              </a:rPr>
              <a:pPr algn="ctr"/>
              <a:t>7</a:t>
            </a:fld>
            <a:endParaRPr lang="en-US" sz="1210">
              <a:solidFill>
                <a:srgbClr val="FFFFFF"/>
              </a:solidFill>
              <a:latin typeface="Open Sans"/>
              <a:ea typeface="Open Sans"/>
              <a:cs typeface="Open Sans"/>
            </a:endParaRPr>
          </a:p>
        </p:txBody>
      </p:sp>
      <p:sp>
        <p:nvSpPr>
          <p:cNvPr id="5" name="TextBox 4">
            <a:extLst>
              <a:ext uri="{FF2B5EF4-FFF2-40B4-BE49-F238E27FC236}">
                <a16:creationId xmlns:a16="http://schemas.microsoft.com/office/drawing/2014/main" id="{0997F1A2-BBBD-42EF-89FD-807937C044B0}"/>
              </a:ext>
            </a:extLst>
          </p:cNvPr>
          <p:cNvSpPr txBox="1"/>
          <p:nvPr/>
        </p:nvSpPr>
        <p:spPr>
          <a:xfrm>
            <a:off x="596900" y="571500"/>
            <a:ext cx="10363200" cy="646331"/>
          </a:xfrm>
          <a:prstGeom prst="rect">
            <a:avLst/>
          </a:prstGeom>
          <a:noFill/>
        </p:spPr>
        <p:txBody>
          <a:bodyPr vertOverflow="overflow" vert="horz" wrap="square" rtlCol="0" anchor="t" anchorCtr="0">
            <a:spAutoFit/>
          </a:bodyPr>
          <a:lstStyle/>
          <a:p>
            <a:r>
              <a:rPr lang="en-US" sz="3600" dirty="0">
                <a:latin typeface="Montserrat ExtraBold"/>
              </a:rPr>
              <a:t>B</a:t>
            </a:r>
            <a:r>
              <a:rPr lang="en-IN" sz="3600" dirty="0">
                <a:latin typeface="Montserrat ExtraBold"/>
              </a:rPr>
              <a:t>Y PLOTING OUTCOMES IN MATLAB -</a:t>
            </a:r>
          </a:p>
        </p:txBody>
      </p:sp>
      <p:pic>
        <p:nvPicPr>
          <p:cNvPr id="16" name="Picture 15">
            <a:extLst>
              <a:ext uri="{FF2B5EF4-FFF2-40B4-BE49-F238E27FC236}">
                <a16:creationId xmlns:a16="http://schemas.microsoft.com/office/drawing/2014/main" id="{F9967152-925C-5245-A0D9-152609C42577}"/>
              </a:ext>
            </a:extLst>
          </p:cNvPr>
          <p:cNvPicPr>
            <a:picLocks noChangeAspect="1"/>
          </p:cNvPicPr>
          <p:nvPr/>
        </p:nvPicPr>
        <p:blipFill>
          <a:blip r:embed="rId3"/>
          <a:stretch>
            <a:fillRect/>
          </a:stretch>
        </p:blipFill>
        <p:spPr>
          <a:xfrm>
            <a:off x="736371" y="1371392"/>
            <a:ext cx="5273497" cy="4785775"/>
          </a:xfrm>
          <a:prstGeom prst="rect">
            <a:avLst/>
          </a:prstGeom>
        </p:spPr>
      </p:pic>
      <p:sp>
        <p:nvSpPr>
          <p:cNvPr id="17" name="TextBox 16">
            <a:extLst>
              <a:ext uri="{FF2B5EF4-FFF2-40B4-BE49-F238E27FC236}">
                <a16:creationId xmlns:a16="http://schemas.microsoft.com/office/drawing/2014/main" id="{F942E765-1BD9-4A30-1119-3FEB2280C8FC}"/>
              </a:ext>
            </a:extLst>
          </p:cNvPr>
          <p:cNvSpPr txBox="1"/>
          <p:nvPr/>
        </p:nvSpPr>
        <p:spPr>
          <a:xfrm>
            <a:off x="6573520" y="1595120"/>
            <a:ext cx="4882109" cy="2308324"/>
          </a:xfrm>
          <a:prstGeom prst="rect">
            <a:avLst/>
          </a:prstGeom>
          <a:noFill/>
        </p:spPr>
        <p:txBody>
          <a:bodyPr wrap="square" rtlCol="0">
            <a:spAutoFit/>
          </a:bodyPr>
          <a:lstStyle/>
          <a:p>
            <a:r>
              <a:rPr lang="en-US" dirty="0">
                <a:latin typeface="Comic Sans MS" panose="030F0702030302020204" pitchFamily="66" charset="0"/>
              </a:rPr>
              <a:t>Here is the final outcome , we can clearly observe that the efficiency is gradually decreasing by increasing the load from 300 to 2500 ohm, we can also see that the efficiency is maximum at the </a:t>
            </a:r>
            <a:r>
              <a:rPr lang="en-US" dirty="0">
                <a:highlight>
                  <a:srgbClr val="FFFF00"/>
                </a:highlight>
                <a:latin typeface="Comic Sans MS" panose="030F0702030302020204" pitchFamily="66" charset="0"/>
              </a:rPr>
              <a:t>R= 265 ohm</a:t>
            </a:r>
            <a:r>
              <a:rPr lang="en-US" dirty="0">
                <a:latin typeface="Comic Sans MS" panose="030F0702030302020204" pitchFamily="66" charset="0"/>
              </a:rPr>
              <a:t>, at this it is actually where the </a:t>
            </a:r>
            <a:r>
              <a:rPr lang="en-US" dirty="0" err="1">
                <a:latin typeface="Comic Sans MS" panose="030F0702030302020204" pitchFamily="66" charset="0"/>
              </a:rPr>
              <a:t>corelosses</a:t>
            </a:r>
            <a:r>
              <a:rPr lang="en-US" dirty="0">
                <a:latin typeface="Comic Sans MS" panose="030F0702030302020204" pitchFamily="66" charset="0"/>
              </a:rPr>
              <a:t> are equal to </a:t>
            </a:r>
            <a:r>
              <a:rPr lang="en-US" dirty="0" err="1">
                <a:latin typeface="Comic Sans MS" panose="030F0702030302020204" pitchFamily="66" charset="0"/>
              </a:rPr>
              <a:t>copperlosses</a:t>
            </a:r>
            <a:r>
              <a:rPr lang="en-US" dirty="0">
                <a:latin typeface="Comic Sans MS" panose="030F0702030302020204" pitchFamily="66" charset="0"/>
              </a:rPr>
              <a:t>, at that particular point efficiency is maximum.</a:t>
            </a:r>
            <a:endParaRPr lang="en-IN" dirty="0">
              <a:latin typeface="Comic Sans MS" panose="030F0702030302020204" pitchFamily="66" charset="0"/>
            </a:endParaRPr>
          </a:p>
        </p:txBody>
      </p:sp>
    </p:spTree>
    <p:extLst>
      <p:ext uri="{BB962C8B-B14F-4D97-AF65-F5344CB8AC3E}">
        <p14:creationId xmlns:p14="http://schemas.microsoft.com/office/powerpoint/2010/main" val="2843486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266C9-0E57-5E1A-1C78-7A5DD0324515}"/>
              </a:ext>
            </a:extLst>
          </p:cNvPr>
          <p:cNvSpPr>
            <a:spLocks noGrp="1"/>
          </p:cNvSpPr>
          <p:nvPr>
            <p:ph type="title"/>
          </p:nvPr>
        </p:nvSpPr>
        <p:spPr>
          <a:xfrm>
            <a:off x="599017" y="570115"/>
            <a:ext cx="4277783" cy="638925"/>
          </a:xfrm>
        </p:spPr>
        <p:txBody>
          <a:bodyPr/>
          <a:lstStyle/>
          <a:p>
            <a:r>
              <a:rPr lang="en-IN" dirty="0"/>
              <a:t>CONCLUSION</a:t>
            </a:r>
          </a:p>
        </p:txBody>
      </p:sp>
      <p:sp>
        <p:nvSpPr>
          <p:cNvPr id="3" name="Footer Placeholder 2">
            <a:extLst>
              <a:ext uri="{FF2B5EF4-FFF2-40B4-BE49-F238E27FC236}">
                <a16:creationId xmlns:a16="http://schemas.microsoft.com/office/drawing/2014/main" id="{6044834E-7DD8-C7A1-FE6F-FF1A12123EAF}"/>
              </a:ext>
            </a:extLst>
          </p:cNvPr>
          <p:cNvSpPr>
            <a:spLocks noGrp="1"/>
          </p:cNvSpPr>
          <p:nvPr>
            <p:ph type="ftr" sz="quarter" idx="10"/>
          </p:nvPr>
        </p:nvSpPr>
        <p:spPr/>
        <p:txBody>
          <a:bodyPr/>
          <a:lstStyle/>
          <a:p>
            <a:r>
              <a:rPr lang="en-US"/>
              <a:t>PERFORMANCE ANALYSIS OF SINGLE PHASE TRANSFORMER</a:t>
            </a:r>
            <a:endParaRPr lang="en-ID" dirty="0"/>
          </a:p>
        </p:txBody>
      </p:sp>
      <p:sp>
        <p:nvSpPr>
          <p:cNvPr id="4" name="Slide Number Placeholder 3">
            <a:extLst>
              <a:ext uri="{FF2B5EF4-FFF2-40B4-BE49-F238E27FC236}">
                <a16:creationId xmlns:a16="http://schemas.microsoft.com/office/drawing/2014/main" id="{4B844365-DED3-9A9D-FF03-829B899B8381}"/>
              </a:ext>
            </a:extLst>
          </p:cNvPr>
          <p:cNvSpPr>
            <a:spLocks noGrp="1"/>
          </p:cNvSpPr>
          <p:nvPr>
            <p:ph type="sldNum" sz="quarter" idx="11"/>
          </p:nvPr>
        </p:nvSpPr>
        <p:spPr/>
        <p:txBody>
          <a:bodyPr/>
          <a:lstStyle/>
          <a:p>
            <a:fld id="{CF6F24BE-8BEB-403A-BDCC-38E201D0662D}" type="slidenum">
              <a:rPr lang="en-ID" smtClean="0"/>
              <a:pPr/>
              <a:t>8</a:t>
            </a:fld>
            <a:endParaRPr lang="en-ID" dirty="0"/>
          </a:p>
        </p:txBody>
      </p:sp>
      <p:sp>
        <p:nvSpPr>
          <p:cNvPr id="12" name="Text Placeholder 11">
            <a:extLst>
              <a:ext uri="{FF2B5EF4-FFF2-40B4-BE49-F238E27FC236}">
                <a16:creationId xmlns:a16="http://schemas.microsoft.com/office/drawing/2014/main" id="{0B0E6EE5-ACF3-0A27-544F-13CAC1D3A467}"/>
              </a:ext>
            </a:extLst>
          </p:cNvPr>
          <p:cNvSpPr>
            <a:spLocks noGrp="1"/>
          </p:cNvSpPr>
          <p:nvPr>
            <p:ph type="body" sz="quarter" idx="13"/>
          </p:nvPr>
        </p:nvSpPr>
        <p:spPr>
          <a:xfrm>
            <a:off x="599018" y="1351279"/>
            <a:ext cx="6258982" cy="4944083"/>
          </a:xfrm>
        </p:spPr>
        <p:txBody>
          <a:bodyPr/>
          <a:lstStyle/>
          <a:p>
            <a:r>
              <a:rPr lang="en-US" sz="1800" dirty="0">
                <a:latin typeface="Comic Sans MS" panose="030F0702030302020204" pitchFamily="66" charset="0"/>
              </a:rPr>
              <a:t>We can conclude that in order to utilize transformer with the high efficiency then we have to select a optimum load around the maximum point (265 ohm) for good performance. It was verified using the equivalent circuit diagram. So for every transformer there will be a small range of load where the transformer works with high frequency. </a:t>
            </a:r>
            <a:endParaRPr lang="en-IN" sz="1800" dirty="0">
              <a:latin typeface="Comic Sans MS" panose="030F0702030302020204" pitchFamily="66" charset="0"/>
            </a:endParaRPr>
          </a:p>
        </p:txBody>
      </p:sp>
    </p:spTree>
    <p:extLst>
      <p:ext uri="{BB962C8B-B14F-4D97-AF65-F5344CB8AC3E}">
        <p14:creationId xmlns:p14="http://schemas.microsoft.com/office/powerpoint/2010/main" val="2788033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cean">
  <a:themeElements>
    <a:clrScheme name="Custom 1">
      <a:dk1>
        <a:sysClr val="windowText" lastClr="000000"/>
      </a:dk1>
      <a:lt1>
        <a:sysClr val="window" lastClr="FFFFFF"/>
      </a:lt1>
      <a:dk2>
        <a:srgbClr val="44546A"/>
      </a:dk2>
      <a:lt2>
        <a:srgbClr val="E7E6E6"/>
      </a:lt2>
      <a:accent1>
        <a:srgbClr val="0958F7"/>
      </a:accent1>
      <a:accent2>
        <a:srgbClr val="FE7032"/>
      </a:accent2>
      <a:accent3>
        <a:srgbClr val="91BED4"/>
      </a:accent3>
      <a:accent4>
        <a:srgbClr val="FFC000"/>
      </a:accent4>
      <a:accent5>
        <a:srgbClr val="D9E8F5"/>
      </a:accent5>
      <a:accent6>
        <a:srgbClr val="FFAD8D"/>
      </a:accent6>
      <a:hlink>
        <a:srgbClr val="0563C1"/>
      </a:hlink>
      <a:folHlink>
        <a:srgbClr val="954F72"/>
      </a:folHlink>
    </a:clrScheme>
    <a:fontScheme name="Montserrat ExtraBold - Open Sans">
      <a:majorFont>
        <a:latin typeface="Montserrat ExtraBold"/>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69C6784-5FEE-4017-994F-2ECC09A20C07}">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781</TotalTime>
  <Words>575</Words>
  <Application>Microsoft Office PowerPoint</Application>
  <PresentationFormat>Widescreen</PresentationFormat>
  <Paragraphs>99</Paragraphs>
  <Slides>8</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Arial</vt:lpstr>
      <vt:lpstr>Calibri</vt:lpstr>
      <vt:lpstr>Calibri Light</vt:lpstr>
      <vt:lpstr>Cascadia Mono SemiBold</vt:lpstr>
      <vt:lpstr>Comic Sans MS</vt:lpstr>
      <vt:lpstr>Montserrat ExtraBold</vt:lpstr>
      <vt:lpstr>Open Sans</vt:lpstr>
      <vt:lpstr>Office Theme</vt:lpstr>
      <vt:lpstr>Ocean</vt:lpstr>
      <vt:lpstr>PERFORMANCE ANALYSIS OF SINGLE PHASE TRANSFORMER</vt:lpstr>
      <vt:lpstr>INTRODUCTION</vt:lpstr>
      <vt:lpstr>SIMULATIONS OVERVIEW</vt:lpstr>
      <vt:lpstr>PowerPoint Presentation</vt:lpstr>
      <vt:lpstr>PowerPoint Presentation</vt:lpstr>
      <vt:lpstr>REASONS FOR THE OUTCOMES: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Jagan Mohan Marpu</dc:creator>
  <cp:lastModifiedBy>Jagan Mohan Marpu</cp:lastModifiedBy>
  <cp:revision>7</cp:revision>
  <dcterms:created xsi:type="dcterms:W3CDTF">2024-11-12T07:50:55Z</dcterms:created>
  <dcterms:modified xsi:type="dcterms:W3CDTF">2024-11-13T13:24:08Z</dcterms:modified>
</cp:coreProperties>
</file>