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E9D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E4E-A756-49CB-935B-6B8F66E0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604C-B597-42FC-8402-B994F281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8180-34B1-488A-9D5C-8303356B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9CBB-0921-4761-A1E6-185D797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A2EB-71B4-4ED0-8A30-C07F9C0D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A184-0BA9-4C35-9F7E-B3F712F8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35D2-0ED2-4A70-9CF0-44D22ECA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EA04-54A1-4494-A6F3-DFC8C49D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7197-1615-49CF-828D-22418DAF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1257-40A7-4495-BF86-747953C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C1BF2-D551-4A9B-866C-F3F0E6E4C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2B1CD-82C7-46F1-AF17-DA0874D0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E428-EEFC-4FE8-8BD7-BCAAAD27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10E5-1E78-4157-B8C0-669855E6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614A-F0CE-4213-8C7E-1B7D803C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8FE7-41D1-4AAF-805F-5874715F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25F-EA46-47DB-B6FD-8B2FCBB8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001B-2E3F-4A22-A73E-04BE84F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07A4-7966-4081-994F-ED93A88A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53D-2C8B-4242-8F63-47856373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5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E5B-38DC-4F74-B7AD-9C313939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6361-FEBB-403A-B046-44AE567F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1655-6DE8-4DE1-9B80-C8155E7C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FC9F-AEE5-4977-B4D2-E288034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5F44-753E-449F-93F2-C83FD8D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A6C-18F3-4D0A-8DEF-8CF3FC5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E446-A538-4971-840F-3115924C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81D2-25A3-4901-80A6-BF57B06B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C45B-B96B-4B60-B7E5-47B9AE69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2DF3-EA90-4E0E-8791-CE78FD9D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B142-7427-4D1A-8807-286E402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355-174D-4B8E-B234-E4D9A0D9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54DE-31D3-4B96-922F-40C7F19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684C-095E-4C9D-8660-1EDD2470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EFB4-284B-4694-8F28-082E1C8E5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4B385-0719-496B-B80A-12A3F5E07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1BCDE-2B87-462F-9285-95F6168A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A480F-58CD-4D6B-A941-09EE3728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6C3F3-44BC-4967-8990-4782DE2E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BEE8-764E-4E52-BAF2-D70C9A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BD1C0-CECE-48AB-94A5-B8226503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0BF00-187D-43FD-ADCE-F31FF562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53A27-D635-4E46-B7D2-EF1C6900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BD856-5386-4314-A7C6-CF75BF0B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10408-2864-4BB2-AE29-AD2AEC5D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B6EA-FCB8-4EF6-82A7-3104D7E8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F36F-2ED6-42F5-89B8-9E43340B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081E-5ED2-49FD-A623-17410C7AB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32840-4085-4160-BA03-739A20B0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6A42-4FDD-4AE3-8CA6-50FB3517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9EF3-460C-4D16-A879-396E3D7D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7B34B-5595-431A-8C70-BDA9CC8C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D0B3-B401-4684-ADF0-6D97C973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63FF9-5CD1-41D2-B8EB-CCF54A779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346B-63C5-4ED1-91E8-D814E77D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1E71-0D09-43DD-8B0F-50258AEC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7BD7-5708-453F-9D4C-FF0C1E9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BD17-EE67-423F-AE62-668979E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B046A-D55F-468B-9351-FB83722B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52257-AD6D-4E28-BC62-ACAC4AFA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9E1E-EF6A-47BE-B86F-8E844594D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1B2F-9931-476B-80BC-3CB5D9B5344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BEB6-F548-4C99-8A21-1C5C7C1C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9ADF-C201-46B6-998F-FA5D122F0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EFB1-409F-4393-9CD7-FFB357F9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D53946-2114-4BE1-B7DD-623E57F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8625"/>
            <a:ext cx="762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D53946-2114-4BE1-B7DD-623E57FE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69541" r="62107" b="15474"/>
          <a:stretch/>
        </p:blipFill>
        <p:spPr>
          <a:xfrm>
            <a:off x="1917895" y="414354"/>
            <a:ext cx="8384346" cy="6015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E9762-883C-46F4-AC11-7A526A3351B0}"/>
              </a:ext>
            </a:extLst>
          </p:cNvPr>
          <p:cNvSpPr/>
          <p:nvPr/>
        </p:nvSpPr>
        <p:spPr>
          <a:xfrm>
            <a:off x="1881187" y="428625"/>
            <a:ext cx="8429625" cy="600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536B0E-D003-46D6-9B01-D6F216D7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428625"/>
            <a:ext cx="8429625" cy="6000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5D9E7-04DD-4DF6-99EE-6B0B1CFE760A}"/>
              </a:ext>
            </a:extLst>
          </p:cNvPr>
          <p:cNvSpPr/>
          <p:nvPr/>
        </p:nvSpPr>
        <p:spPr>
          <a:xfrm>
            <a:off x="1881187" y="428625"/>
            <a:ext cx="8429625" cy="600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D53946-2114-4BE1-B7DD-623E57FE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69541" r="62107" b="15474"/>
          <a:stretch/>
        </p:blipFill>
        <p:spPr>
          <a:xfrm>
            <a:off x="1917895" y="414354"/>
            <a:ext cx="8384346" cy="6015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E9762-883C-46F4-AC11-7A526A3351B0}"/>
              </a:ext>
            </a:extLst>
          </p:cNvPr>
          <p:cNvSpPr/>
          <p:nvPr/>
        </p:nvSpPr>
        <p:spPr>
          <a:xfrm>
            <a:off x="1881187" y="428625"/>
            <a:ext cx="8429625" cy="600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79539-DACA-4030-89F4-5007A60AAB5E}"/>
              </a:ext>
            </a:extLst>
          </p:cNvPr>
          <p:cNvSpPr txBox="1"/>
          <p:nvPr/>
        </p:nvSpPr>
        <p:spPr>
          <a:xfrm>
            <a:off x="5317584" y="4939078"/>
            <a:ext cx="38967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b="1" dirty="0">
                <a:ln w="28575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Ullanlinna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6BA73-C327-4192-B110-349E953952B7}"/>
              </a:ext>
            </a:extLst>
          </p:cNvPr>
          <p:cNvSpPr txBox="1"/>
          <p:nvPr/>
        </p:nvSpPr>
        <p:spPr>
          <a:xfrm>
            <a:off x="4682193" y="414354"/>
            <a:ext cx="42507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b="1" dirty="0">
                <a:ln w="28575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Vironniemi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E683C-4500-4ED9-BEC2-53C938654936}"/>
              </a:ext>
            </a:extLst>
          </p:cNvPr>
          <p:cNvSpPr txBox="1"/>
          <p:nvPr/>
        </p:nvSpPr>
        <p:spPr>
          <a:xfrm>
            <a:off x="2039813" y="1290883"/>
            <a:ext cx="3798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n w="28575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</a:rPr>
              <a:t>pinmalmi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08E20-76E3-4287-A3D8-149C314E8A8E}"/>
              </a:ext>
            </a:extLst>
          </p:cNvPr>
          <p:cNvSpPr txBox="1"/>
          <p:nvPr/>
        </p:nvSpPr>
        <p:spPr>
          <a:xfrm>
            <a:off x="1983539" y="559338"/>
            <a:ext cx="5446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n w="28575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Kam-</a:t>
            </a:r>
          </a:p>
        </p:txBody>
      </p:sp>
    </p:spTree>
    <p:extLst>
      <p:ext uri="{BB962C8B-B14F-4D97-AF65-F5344CB8AC3E}">
        <p14:creationId xmlns:p14="http://schemas.microsoft.com/office/powerpoint/2010/main" val="4146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H. Jahanian</dc:creator>
  <cp:lastModifiedBy>M. H. Jahanian</cp:lastModifiedBy>
  <cp:revision>12</cp:revision>
  <cp:lastPrinted>2020-05-20T08:09:17Z</cp:lastPrinted>
  <dcterms:created xsi:type="dcterms:W3CDTF">2020-04-23T08:57:04Z</dcterms:created>
  <dcterms:modified xsi:type="dcterms:W3CDTF">2020-05-20T08:09:28Z</dcterms:modified>
</cp:coreProperties>
</file>