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4D8E79C-0362-4740-8AAD-9008D8363AFC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4/10/2021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77E037-0EFC-445D-AAC5-D0324D023C60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60F4D9-2D68-4551-9270-616EC15E3F65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4/10/2021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2E9C50-BBEC-41A4-8871-5D44F123C19E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B7D4AE-A979-44BD-A415-54DCFFCEF2C9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4/10/2021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E3F57B-F30D-46AE-8FF7-46A8D2FFF6B7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Advanced Programming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200" b="0" strike="noStrike" spc="-1" dirty="0" smtClean="0">
              <a:solidFill>
                <a:srgbClr val="808080"/>
              </a:solidFill>
              <a:latin typeface="Tw Cen M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spc="-1" dirty="0" smtClean="0">
                <a:solidFill>
                  <a:srgbClr val="808080"/>
                </a:solidFill>
                <a:latin typeface="Tw Cen MT"/>
              </a:rPr>
              <a:t>Fall 2020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Multiple Inheritance in Java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class can inherit one and only one 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class may implement zero or more interfaces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54" name="Picture 3"/>
          <p:cNvPicPr/>
          <p:nvPr/>
        </p:nvPicPr>
        <p:blipFill>
          <a:blip r:embed="rId2"/>
          <a:stretch/>
        </p:blipFill>
        <p:spPr>
          <a:xfrm>
            <a:off x="1560347" y="495555"/>
            <a:ext cx="2980800" cy="3209400"/>
          </a:xfrm>
          <a:prstGeom prst="rect">
            <a:avLst/>
          </a:prstGeom>
          <a:ln w="9360">
            <a:noFill/>
          </a:ln>
        </p:spPr>
      </p:pic>
      <p:pic>
        <p:nvPicPr>
          <p:cNvPr id="155" name="Picture 4"/>
          <p:cNvPicPr/>
          <p:nvPr/>
        </p:nvPicPr>
        <p:blipFill>
          <a:blip r:embed="rId3"/>
          <a:stretch/>
        </p:blipFill>
        <p:spPr>
          <a:xfrm>
            <a:off x="7044093" y="811980"/>
            <a:ext cx="4514400" cy="1780920"/>
          </a:xfrm>
          <a:prstGeom prst="rect">
            <a:avLst/>
          </a:prstGeom>
          <a:ln w="9360">
            <a:noFill/>
          </a:ln>
        </p:spPr>
      </p:pic>
      <p:pic>
        <p:nvPicPr>
          <p:cNvPr id="156" name="Picture 5"/>
          <p:cNvPicPr/>
          <p:nvPr/>
        </p:nvPicPr>
        <p:blipFill>
          <a:blip r:embed="rId4"/>
          <a:stretch/>
        </p:blipFill>
        <p:spPr>
          <a:xfrm>
            <a:off x="4704173" y="2998151"/>
            <a:ext cx="6409800" cy="3771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boolVal val="0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boolVal val="0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 Question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Why multiple inheritance is not supported for classes?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Why multiple inheritance is supported for interfaces?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What About Name Collision?</a:t>
            </a:r>
          </a:p>
        </p:txBody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2305080" y="2214720"/>
            <a:ext cx="7581600" cy="2704680"/>
          </a:xfrm>
          <a:prstGeom prst="rect">
            <a:avLst/>
          </a:prstGeom>
          <a:ln w="9360"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007360" y="5076360"/>
            <a:ext cx="8177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00000"/>
                </a:solidFill>
                <a:uFillTx/>
                <a:latin typeface="Tw Cen MT"/>
              </a:rPr>
              <a:t>The return types are incompatible for the inherited methods B.f(), A.f()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/>
          <p:cNvPicPr/>
          <p:nvPr/>
        </p:nvPicPr>
        <p:blipFill>
          <a:blip r:embed="rId2"/>
          <a:stretch/>
        </p:blipFill>
        <p:spPr>
          <a:xfrm>
            <a:off x="2855880" y="301320"/>
            <a:ext cx="6457680" cy="6238440"/>
          </a:xfrm>
          <a:prstGeom prst="rect">
            <a:avLst/>
          </a:prstGeom>
          <a:ln w="9360"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4227480" y="848880"/>
            <a:ext cx="1071360" cy="28548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4227480" y="3563640"/>
            <a:ext cx="1071360" cy="28548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5299200" y="4706640"/>
            <a:ext cx="1071360" cy="28548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227480" y="563040"/>
            <a:ext cx="1071360" cy="28548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 Extension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Interfaces may inherit other interfaces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Code reuse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Is-a relation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3747240" y="3282840"/>
            <a:ext cx="6571800" cy="3219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 properties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No member variable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Variables: implicitly final and static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Usually interfaces declare no variable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Only operations are declared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No constructor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sp>
        <p:nvSpPr>
          <p:cNvPr id="17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489760" y="2367000"/>
            <a:ext cx="7211880" cy="2504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Interfaces Applications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Pure Abstract classes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Describe the design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architect designs interfaces, the programmer implements them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Only interfaces are delivered to code consumers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More powerful inheritance and polymorphism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4"/>
          <p:cNvPicPr/>
          <p:nvPr/>
        </p:nvPicPr>
        <p:blipFill>
          <a:blip r:embed="rId2"/>
          <a:stretch/>
        </p:blipFill>
        <p:spPr>
          <a:xfrm>
            <a:off x="1621440" y="618480"/>
            <a:ext cx="8947800" cy="553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interface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Multiple Inheritance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1554480" y="1132200"/>
            <a:ext cx="9143640" cy="350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Default Method (Java 8)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1" name="Picture 3"/>
          <p:cNvPicPr/>
          <p:nvPr/>
        </p:nvPicPr>
        <p:blipFill>
          <a:blip r:embed="rId2"/>
          <a:stretch/>
        </p:blipFill>
        <p:spPr>
          <a:xfrm>
            <a:off x="3085920" y="2367000"/>
            <a:ext cx="6019560" cy="19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Default Method (Java 8)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2"/>
          <a:stretch/>
        </p:blipFill>
        <p:spPr>
          <a:xfrm>
            <a:off x="2776320" y="2367000"/>
            <a:ext cx="6638400" cy="218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Default Method (Java 8)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7" name="Picture 3"/>
          <p:cNvPicPr/>
          <p:nvPr/>
        </p:nvPicPr>
        <p:blipFill>
          <a:blip r:embed="rId2"/>
          <a:stretch/>
        </p:blipFill>
        <p:spPr>
          <a:xfrm>
            <a:off x="2323800" y="1970640"/>
            <a:ext cx="7543440" cy="467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Static method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0" name="Picture 3"/>
          <p:cNvPicPr/>
          <p:nvPr/>
        </p:nvPicPr>
        <p:blipFill>
          <a:blip r:embed="rId2"/>
          <a:stretch/>
        </p:blipFill>
        <p:spPr>
          <a:xfrm>
            <a:off x="2385720" y="2367000"/>
            <a:ext cx="7419600" cy="376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Private Static method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3" name="Picture 4"/>
          <p:cNvPicPr/>
          <p:nvPr/>
        </p:nvPicPr>
        <p:blipFill>
          <a:blip r:embed="rId2"/>
          <a:stretch/>
        </p:blipFill>
        <p:spPr>
          <a:xfrm>
            <a:off x="2376000" y="2367000"/>
            <a:ext cx="74386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References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How to Program (9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w Cen MT"/>
              </a:rPr>
              <a:t>th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Deitel &amp; Deitel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Thinking in Java (Fourth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Bruce Eckel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56BCFE"/>
                </a:solidFill>
                <a:uFillTx/>
                <a:latin typeface="Tw Cen MT"/>
                <a:hlinkClick r:id="rId2"/>
              </a:rPr>
              <a:t>Java cup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Any Question</a:t>
            </a:r>
          </a:p>
        </p:txBody>
      </p:sp>
      <p:pic>
        <p:nvPicPr>
          <p:cNvPr id="197" name="Content Placeholder 3"/>
          <p:cNvPicPr/>
          <p:nvPr/>
        </p:nvPicPr>
        <p:blipFill>
          <a:blip r:embed="rId2"/>
          <a:stretch/>
        </p:blipFill>
        <p:spPr>
          <a:xfrm>
            <a:off x="4383720" y="2367000"/>
            <a:ext cx="3423960" cy="34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Abstract Example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2940480" y="2214720"/>
            <a:ext cx="6587640" cy="4389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Abstract Method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All subclasses have the method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But we can not implement the method in super-class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 why we define it in super-class?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Polymorphism</a:t>
            </a:r>
          </a:p>
          <a:p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Sometimes we have an abstract class, with no concrete method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interface : pure abstract 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no implemented method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 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2"/>
          <a:stretch/>
        </p:blipFill>
        <p:spPr>
          <a:xfrm>
            <a:off x="3187440" y="2487600"/>
            <a:ext cx="5816160" cy="2282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All the methods are implicitly abstract</a:t>
            </a:r>
          </a:p>
          <a:p>
            <a:pPr marL="548640" lvl="2" indent="-273960">
              <a:lnSpc>
                <a:spcPct val="100000"/>
              </a:lnSpc>
              <a:spcBef>
                <a:spcPts val="499"/>
              </a:spcBef>
              <a:buClr>
                <a:srgbClr val="86C157"/>
              </a:buClr>
              <a:buSzPct val="9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No need to abstract specifier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All the methods are implicitly public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No need to public specifier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2"/>
          <a:stretch/>
        </p:blipFill>
        <p:spPr>
          <a:xfrm>
            <a:off x="3789720" y="4763520"/>
            <a:ext cx="4611960" cy="1809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Interface Implementation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Some classes may inherit abstract classes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Some classes may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implement 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interfaces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Is-a relation exists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If a class implements an interface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But does not implement all the methods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will happen?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class becomes an abstract class</a:t>
            </a:r>
          </a:p>
        </p:txBody>
      </p:sp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>
            <a:off x="2198520" y="3256200"/>
            <a:ext cx="6600600" cy="366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3"/>
          <p:cNvPicPr/>
          <p:nvPr/>
        </p:nvPicPr>
        <p:blipFill>
          <a:blip r:embed="rId2"/>
          <a:stretch/>
        </p:blipFill>
        <p:spPr>
          <a:xfrm>
            <a:off x="1617840" y="350640"/>
            <a:ext cx="8430120" cy="6428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2431</TotalTime>
  <Words>289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subject/>
  <dc:creator>Windows User</dc:creator>
  <dc:description/>
  <cp:lastModifiedBy>Microsoft account</cp:lastModifiedBy>
  <cp:revision>340</cp:revision>
  <dcterms:created xsi:type="dcterms:W3CDTF">2017-09-09T03:23:22Z</dcterms:created>
  <dcterms:modified xsi:type="dcterms:W3CDTF">2021-04-10T12:49:55Z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