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273" r:id="rId32"/>
    <p:sldId id="27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javacup.ir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mtClean="0"/>
              <a:t>Fall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Quality should be tested</a:t>
            </a:r>
          </a:p>
          <a:p>
            <a:endParaRPr lang="en-US" dirty="0"/>
          </a:p>
          <a:p>
            <a:r>
              <a:rPr lang="en-US" dirty="0"/>
              <a:t>A product is not finalized,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before </a:t>
            </a:r>
            <a:r>
              <a:rPr lang="en-US" dirty="0"/>
              <a:t>the test</a:t>
            </a:r>
          </a:p>
          <a:p>
            <a:endParaRPr lang="en-US" dirty="0"/>
          </a:p>
          <a:p>
            <a:r>
              <a:rPr lang="en-US" dirty="0"/>
              <a:t>Different kinds of test, check different kinds of quality</a:t>
            </a:r>
          </a:p>
          <a:p>
            <a:endParaRPr lang="en-US" dirty="0"/>
          </a:p>
        </p:txBody>
      </p:sp>
      <p:pic>
        <p:nvPicPr>
          <p:cNvPr id="4" name="Picture 2" descr="http://www.ics-online.co.uk/quality%20contro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5319" y="2214694"/>
            <a:ext cx="3819525" cy="2847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43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We are programmers</a:t>
            </a:r>
          </a:p>
          <a:p>
            <a:r>
              <a:rPr lang="en-US" dirty="0"/>
              <a:t>Programmers produce software</a:t>
            </a:r>
          </a:p>
          <a:p>
            <a:r>
              <a:rPr lang="en-US" dirty="0"/>
              <a:t>What are characteristics of a good software?</a:t>
            </a:r>
          </a:p>
          <a:p>
            <a:r>
              <a:rPr lang="en-US" dirty="0"/>
              <a:t>Many parameters. E.g.</a:t>
            </a:r>
          </a:p>
          <a:p>
            <a:pPr lvl="1"/>
            <a:r>
              <a:rPr lang="en-US" dirty="0"/>
              <a:t>Conformance to requirements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dirty="0"/>
              <a:t>Time </a:t>
            </a:r>
          </a:p>
          <a:p>
            <a:pPr lvl="2"/>
            <a:r>
              <a:rPr lang="en-US" dirty="0"/>
              <a:t>Memory</a:t>
            </a:r>
          </a:p>
          <a:p>
            <a:pPr lvl="1"/>
            <a:r>
              <a:rPr lang="en-US" dirty="0"/>
              <a:t>Maintainability</a:t>
            </a:r>
          </a:p>
          <a:p>
            <a:pPr lvl="2"/>
            <a:r>
              <a:rPr lang="en-US" dirty="0"/>
              <a:t>Changeability</a:t>
            </a:r>
          </a:p>
          <a:p>
            <a:r>
              <a:rPr lang="en-US" dirty="0"/>
              <a:t>Different kinds of test, check different kinds of quality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Other Industries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Test side effects</a:t>
            </a:r>
          </a:p>
          <a:p>
            <a:r>
              <a:rPr lang="en-US" dirty="0"/>
              <a:t>A damage to the product</a:t>
            </a:r>
          </a:p>
          <a:p>
            <a:pPr lvl="1"/>
            <a:r>
              <a:rPr lang="en-US" dirty="0"/>
              <a:t>Test of a building</a:t>
            </a:r>
          </a:p>
          <a:p>
            <a:pPr lvl="1"/>
            <a:r>
              <a:rPr lang="en-US" dirty="0"/>
              <a:t>Test of a car</a:t>
            </a:r>
          </a:p>
          <a:p>
            <a:pPr lvl="1"/>
            <a:r>
              <a:rPr lang="en-US" dirty="0"/>
              <a:t>Test of a part of a product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Side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1937" y="1837685"/>
            <a:ext cx="66675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099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Test Side Effects?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Testing a sample of the product</a:t>
            </a:r>
          </a:p>
          <a:p>
            <a:r>
              <a:rPr lang="en-US" dirty="0"/>
              <a:t>Simulation</a:t>
            </a:r>
          </a:p>
          <a:p>
            <a:r>
              <a:rPr lang="en-US" dirty="0"/>
              <a:t>Mathematical analysis</a:t>
            </a:r>
          </a:p>
          <a:p>
            <a:endParaRPr lang="en-US" dirty="0"/>
          </a:p>
          <a:p>
            <a:r>
              <a:rPr lang="en-US" dirty="0"/>
              <a:t>In software testing</a:t>
            </a:r>
          </a:p>
          <a:p>
            <a:pPr lvl="1"/>
            <a:r>
              <a:rPr lang="en-US" dirty="0"/>
              <a:t>Along with all of these techniques </a:t>
            </a:r>
          </a:p>
          <a:p>
            <a:pPr lvl="1"/>
            <a:r>
              <a:rPr lang="en-US" dirty="0"/>
              <a:t>And we can also test the software itself!</a:t>
            </a:r>
          </a:p>
          <a:p>
            <a:pPr lvl="1"/>
            <a:r>
              <a:rPr lang="en-US" dirty="0"/>
              <a:t>(Usually) no damage to the software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5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System Test</a:t>
            </a:r>
          </a:p>
          <a:p>
            <a:pPr lvl="1"/>
            <a:r>
              <a:rPr lang="en-US" dirty="0"/>
              <a:t>Test the system as a whole</a:t>
            </a:r>
          </a:p>
          <a:p>
            <a:pPr lvl="1"/>
            <a:r>
              <a:rPr lang="en-US" dirty="0"/>
              <a:t>For performance, correctness and conformance.</a:t>
            </a:r>
          </a:p>
          <a:p>
            <a:r>
              <a:rPr lang="en-US" dirty="0"/>
              <a:t>Unit Test</a:t>
            </a:r>
          </a:p>
          <a:p>
            <a:pPr lvl="1"/>
            <a:r>
              <a:rPr lang="en-US" dirty="0"/>
              <a:t>Test the units and modules</a:t>
            </a:r>
          </a:p>
          <a:p>
            <a:pPr lvl="1"/>
            <a:r>
              <a:rPr lang="en-US" dirty="0"/>
              <a:t>Test of a component</a:t>
            </a:r>
          </a:p>
          <a:p>
            <a:pPr lvl="1"/>
            <a:r>
              <a:rPr lang="en-US" dirty="0"/>
              <a:t>Test of a class</a:t>
            </a:r>
          </a:p>
          <a:p>
            <a:pPr lvl="1"/>
            <a:r>
              <a:rPr lang="en-US" dirty="0"/>
              <a:t>Test of a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Manual Test</a:t>
            </a:r>
          </a:p>
          <a:p>
            <a:pPr lvl="1"/>
            <a:r>
              <a:rPr lang="en-US" dirty="0"/>
              <a:t>Try it!</a:t>
            </a:r>
          </a:p>
          <a:p>
            <a:r>
              <a:rPr lang="en-US" dirty="0"/>
              <a:t>Test Tools</a:t>
            </a:r>
          </a:p>
          <a:p>
            <a:pPr lvl="1"/>
            <a:r>
              <a:rPr lang="en-US" dirty="0"/>
              <a:t>Performance Test</a:t>
            </a:r>
          </a:p>
          <a:p>
            <a:pPr lvl="1"/>
            <a:r>
              <a:rPr lang="en-US" dirty="0"/>
              <a:t>Profiling</a:t>
            </a:r>
          </a:p>
          <a:p>
            <a:pPr lvl="2"/>
            <a:r>
              <a:rPr lang="en-US" dirty="0" err="1"/>
              <a:t>JProfiler</a:t>
            </a:r>
            <a:r>
              <a:rPr lang="en-US" dirty="0"/>
              <a:t>, TPTP</a:t>
            </a:r>
          </a:p>
          <a:p>
            <a:pPr lvl="1"/>
            <a:r>
              <a:rPr lang="en-US" dirty="0"/>
              <a:t>Load Test </a:t>
            </a:r>
          </a:p>
          <a:p>
            <a:pPr lvl="2"/>
            <a:r>
              <a:rPr lang="en-US" dirty="0" err="1"/>
              <a:t>Jmeter</a:t>
            </a:r>
            <a:endParaRPr lang="en-US" dirty="0"/>
          </a:p>
          <a:p>
            <a:r>
              <a:rPr lang="en-US" dirty="0"/>
              <a:t>Test Code</a:t>
            </a:r>
          </a:p>
          <a:p>
            <a:pPr lvl="1"/>
            <a:r>
              <a:rPr lang="en-US" dirty="0"/>
              <a:t>Unit Tests</a:t>
            </a:r>
          </a:p>
          <a:p>
            <a:r>
              <a:rPr lang="en-US" dirty="0"/>
              <a:t>Test Teams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</a:t>
            </a:r>
            <a:r>
              <a:rPr lang="en-US" dirty="0"/>
              <a:t>Code</a:t>
            </a:r>
          </a:p>
          <a:p>
            <a:pPr lvl="1"/>
            <a:r>
              <a:rPr lang="en-US" dirty="0"/>
              <a:t>The code, written for implementation of a requirement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Test Code</a:t>
            </a:r>
          </a:p>
          <a:p>
            <a:pPr lvl="1"/>
            <a:r>
              <a:rPr lang="en-US" dirty="0"/>
              <a:t>The code, written for test of an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process for the programmer</a:t>
            </a:r>
          </a:p>
          <a:p>
            <a:pPr lvl="1"/>
            <a:r>
              <a:rPr lang="en-US" dirty="0"/>
              <a:t>Not a test team procedure</a:t>
            </a:r>
          </a:p>
          <a:p>
            <a:pPr lvl="1"/>
            <a:r>
              <a:rPr lang="en-US" dirty="0"/>
              <a:t>For improving the code quality</a:t>
            </a:r>
          </a:p>
          <a:p>
            <a:pPr lvl="1"/>
            <a:r>
              <a:rPr lang="en-US" dirty="0"/>
              <a:t>Reduces bugs</a:t>
            </a:r>
          </a:p>
          <a:p>
            <a:r>
              <a:rPr lang="en-US" dirty="0"/>
              <a:t>Test of units of software </a:t>
            </a:r>
          </a:p>
          <a:p>
            <a:pPr lvl="1"/>
            <a:r>
              <a:rPr lang="en-US" dirty="0"/>
              <a:t>before the software is completed</a:t>
            </a:r>
          </a:p>
          <a:p>
            <a:pPr lvl="1"/>
            <a:r>
              <a:rPr lang="en-US" dirty="0"/>
              <a:t>Unit: method, </a:t>
            </a:r>
            <a:r>
              <a:rPr lang="en-US" b="1" dirty="0"/>
              <a:t>class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/>
              <a:t>main() method</a:t>
            </a:r>
          </a:p>
          <a:p>
            <a:r>
              <a:rPr lang="en-US" dirty="0"/>
              <a:t>Some </a:t>
            </a:r>
            <a:r>
              <a:rPr lang="en-US" dirty="0" err="1"/>
              <a:t>printlns</a:t>
            </a:r>
            <a:endParaRPr lang="en-US" dirty="0"/>
          </a:p>
          <a:p>
            <a:r>
              <a:rPr lang="en-US" dirty="0"/>
              <a:t>Drawbacks?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6586" y="1784657"/>
            <a:ext cx="6400800" cy="4898412"/>
          </a:xfrm>
          <a:prstGeom prst="rect">
            <a:avLst/>
          </a:prstGeom>
          <a:solidFill>
            <a:schemeClr val="accent1">
              <a:alpha val="37000"/>
            </a:schemeClr>
          </a:solidFill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536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Java Programming Language</a:t>
            </a:r>
          </a:p>
          <a:p>
            <a:r>
              <a:rPr lang="en-US" dirty="0"/>
              <a:t>Principles of Object Oriented Programming</a:t>
            </a:r>
          </a:p>
          <a:p>
            <a:pPr lvl="1"/>
            <a:r>
              <a:rPr lang="en-US" dirty="0"/>
              <a:t>Characteristics of objects</a:t>
            </a:r>
          </a:p>
          <a:p>
            <a:pPr lvl="1"/>
            <a:r>
              <a:rPr lang="en-US" dirty="0"/>
              <a:t>Encapsulation</a:t>
            </a:r>
          </a:p>
          <a:p>
            <a:r>
              <a:rPr lang="en-US" dirty="0"/>
              <a:t>Objects in memory</a:t>
            </a:r>
          </a:p>
          <a:p>
            <a:pPr lvl="1"/>
            <a:r>
              <a:rPr lang="en-US" dirty="0"/>
              <a:t>References</a:t>
            </a:r>
          </a:p>
          <a:p>
            <a:pPr lvl="1"/>
            <a:r>
              <a:rPr lang="en-US" dirty="0"/>
              <a:t>Heap</a:t>
            </a:r>
          </a:p>
          <a:p>
            <a:pPr lvl="1"/>
            <a:r>
              <a:rPr lang="en-US" dirty="0"/>
              <a:t>Stack</a:t>
            </a:r>
          </a:p>
          <a:p>
            <a:r>
              <a:rPr lang="en-US" dirty="0"/>
              <a:t>Parameter Passing</a:t>
            </a:r>
          </a:p>
        </p:txBody>
      </p:sp>
    </p:spTree>
    <p:extLst>
      <p:ext uri="{BB962C8B-B14F-4D97-AF65-F5344CB8AC3E}">
        <p14:creationId xmlns:p14="http://schemas.microsoft.com/office/powerpoint/2010/main" val="12295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Test code coupled with business code</a:t>
            </a:r>
          </a:p>
          <a:p>
            <a:pPr lvl="1"/>
            <a:r>
              <a:rPr lang="en-US" dirty="0"/>
              <a:t>In the same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Written tests are discarded</a:t>
            </a:r>
            <a:endParaRPr lang="fa-IR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 test at a time</a:t>
            </a:r>
            <a:endParaRPr lang="fa-IR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programmer executes the tests himself</a:t>
            </a:r>
            <a:endParaRPr lang="fa-IR" dirty="0"/>
          </a:p>
          <a:p>
            <a:pPr lvl="1"/>
            <a:r>
              <a:rPr lang="en-US" dirty="0"/>
              <a:t>Test execution is not automatic</a:t>
            </a:r>
            <a:endParaRPr lang="fa-IR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programmer should check the result of each test himself</a:t>
            </a:r>
          </a:p>
          <a:p>
            <a:pPr lvl="1"/>
            <a:r>
              <a:rPr lang="en-US" dirty="0"/>
              <a:t>The test is passed or failed?</a:t>
            </a:r>
            <a:endParaRPr lang="fa-IR" dirty="0"/>
          </a:p>
          <a:p>
            <a:pPr lvl="1"/>
            <a:r>
              <a:rPr lang="en-US" dirty="0"/>
              <a:t>The test result interpretation is not automatic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Unit 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Repeatable</a:t>
            </a:r>
          </a:p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Invocation</a:t>
            </a:r>
          </a:p>
          <a:p>
            <a:pPr lvl="1"/>
            <a:r>
              <a:rPr lang="en-US" dirty="0"/>
              <a:t>Acceptance (Pass/Failure)</a:t>
            </a:r>
          </a:p>
          <a:p>
            <a:endParaRPr lang="en-US" dirty="0"/>
          </a:p>
          <a:p>
            <a:r>
              <a:rPr lang="en-US" dirty="0"/>
              <a:t>JUnit helps you write such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JUnit, First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9985" y="2367092"/>
            <a:ext cx="763140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737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JUnit, The Green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7903" y="1924114"/>
            <a:ext cx="7575568" cy="431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300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571" y="86319"/>
            <a:ext cx="6270549" cy="66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 err="1"/>
              <a:t>assertNull</a:t>
            </a:r>
            <a:r>
              <a:rPr lang="en-US" sz="2400" dirty="0"/>
              <a:t>(x)</a:t>
            </a:r>
            <a:endParaRPr lang="fa-IR" sz="2400" dirty="0"/>
          </a:p>
          <a:p>
            <a:r>
              <a:rPr lang="en-US" sz="2400" dirty="0" err="1"/>
              <a:t>assertNotNull</a:t>
            </a:r>
            <a:r>
              <a:rPr lang="en-US" sz="2400" dirty="0"/>
              <a:t>(x)</a:t>
            </a:r>
            <a:endParaRPr lang="fa-IR" sz="2400" dirty="0"/>
          </a:p>
          <a:p>
            <a:r>
              <a:rPr lang="en-US" sz="2400" dirty="0" err="1"/>
              <a:t>assertTrue</a:t>
            </a:r>
            <a:r>
              <a:rPr lang="en-US" sz="2400" dirty="0"/>
              <a:t>(</a:t>
            </a:r>
            <a:r>
              <a:rPr lang="en-US" sz="2400" dirty="0" err="1"/>
              <a:t>boolean</a:t>
            </a:r>
            <a:r>
              <a:rPr lang="en-US" sz="2400" dirty="0"/>
              <a:t> x)</a:t>
            </a:r>
            <a:endParaRPr lang="fa-IR" sz="2400" dirty="0"/>
          </a:p>
          <a:p>
            <a:r>
              <a:rPr lang="en-US" sz="2400" dirty="0" err="1"/>
              <a:t>assertFalse</a:t>
            </a:r>
            <a:r>
              <a:rPr lang="en-US" sz="2400" dirty="0"/>
              <a:t>(</a:t>
            </a:r>
            <a:r>
              <a:rPr lang="en-US" sz="2400" dirty="0" err="1"/>
              <a:t>boolean</a:t>
            </a:r>
            <a:r>
              <a:rPr lang="en-US" sz="2400" dirty="0"/>
              <a:t> x)</a:t>
            </a:r>
          </a:p>
          <a:p>
            <a:r>
              <a:rPr lang="en-US" sz="2400" dirty="0" err="1"/>
              <a:t>assertEquals</a:t>
            </a:r>
            <a:r>
              <a:rPr lang="en-US" sz="2400" dirty="0"/>
              <a:t>(x, y)</a:t>
            </a:r>
          </a:p>
          <a:p>
            <a:pPr lvl="1"/>
            <a:r>
              <a:rPr lang="en-US" sz="1700" dirty="0"/>
              <a:t>Uses </a:t>
            </a:r>
            <a:r>
              <a:rPr lang="en-US" sz="1700" dirty="0" err="1"/>
              <a:t>x.equals</a:t>
            </a:r>
            <a:r>
              <a:rPr lang="en-US" sz="1700" dirty="0"/>
              <a:t>(y)</a:t>
            </a:r>
            <a:endParaRPr lang="fa-IR" sz="1700" dirty="0"/>
          </a:p>
          <a:p>
            <a:r>
              <a:rPr lang="en-US" sz="2400" dirty="0" err="1"/>
              <a:t>assertSame</a:t>
            </a:r>
            <a:r>
              <a:rPr lang="en-US" sz="2400" dirty="0"/>
              <a:t>(x, y) </a:t>
            </a:r>
          </a:p>
          <a:p>
            <a:pPr lvl="1"/>
            <a:r>
              <a:rPr lang="en-US" sz="2100" dirty="0"/>
              <a:t>Uses x ==y</a:t>
            </a:r>
          </a:p>
          <a:p>
            <a:r>
              <a:rPr lang="en-US" sz="2400" dirty="0" err="1"/>
              <a:t>assertNotSame</a:t>
            </a:r>
            <a:endParaRPr lang="en-US" sz="2400" dirty="0"/>
          </a:p>
          <a:p>
            <a:r>
              <a:rPr lang="en-US" sz="2400" dirty="0"/>
              <a:t>fail</a:t>
            </a:r>
            <a:r>
              <a:rPr lang="en-US" sz="2400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@Test</a:t>
            </a:r>
          </a:p>
          <a:p>
            <a:r>
              <a:rPr lang="en-US" dirty="0"/>
              <a:t>@Before</a:t>
            </a:r>
          </a:p>
          <a:p>
            <a:r>
              <a:rPr lang="en-US" dirty="0"/>
              <a:t>@After</a:t>
            </a:r>
          </a:p>
          <a:p>
            <a:r>
              <a:rPr lang="en-US" dirty="0"/>
              <a:t>@</a:t>
            </a:r>
            <a:r>
              <a:rPr lang="en-US" dirty="0" err="1"/>
              <a:t>BeforeClass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AfterClass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2987" y="942564"/>
            <a:ext cx="5105400" cy="516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771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Unit Test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Automated</a:t>
            </a:r>
          </a:p>
          <a:p>
            <a:r>
              <a:rPr lang="en-US" dirty="0"/>
              <a:t>Through</a:t>
            </a:r>
          </a:p>
          <a:p>
            <a:r>
              <a:rPr lang="en-US" dirty="0"/>
              <a:t>Repeatable</a:t>
            </a:r>
          </a:p>
          <a:p>
            <a:r>
              <a:rPr lang="en-US" dirty="0"/>
              <a:t>Independence</a:t>
            </a:r>
          </a:p>
          <a:p>
            <a:r>
              <a:rPr lang="en-US" dirty="0"/>
              <a:t>Professional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Test First Development</a:t>
            </a:r>
          </a:p>
          <a:p>
            <a:r>
              <a:rPr lang="en-US" dirty="0"/>
              <a:t>Before writing a code, write the tests!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Initialization and Cleanup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finalize()</a:t>
            </a:r>
          </a:p>
          <a:p>
            <a:pPr lvl="1"/>
            <a:r>
              <a:rPr lang="en-US" dirty="0"/>
              <a:t>Order of initialization</a:t>
            </a:r>
          </a:p>
          <a:p>
            <a:pPr lvl="2"/>
            <a:r>
              <a:rPr lang="en-US" dirty="0"/>
              <a:t>Initialization blocks</a:t>
            </a:r>
          </a:p>
          <a:p>
            <a:r>
              <a:rPr lang="en-US" dirty="0"/>
              <a:t>Access specifiers</a:t>
            </a:r>
          </a:p>
          <a:p>
            <a:pPr lvl="1"/>
            <a:r>
              <a:rPr lang="en-US" dirty="0"/>
              <a:t>Public</a:t>
            </a:r>
          </a:p>
          <a:p>
            <a:pPr lvl="1"/>
            <a:r>
              <a:rPr lang="en-US" dirty="0"/>
              <a:t>Private</a:t>
            </a:r>
          </a:p>
          <a:p>
            <a:pPr lvl="1"/>
            <a:r>
              <a:rPr lang="en-US" dirty="0"/>
              <a:t>Package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287" y="1575385"/>
            <a:ext cx="7162800" cy="513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79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Java How to Program (9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</a:t>
            </a:r>
            <a:endParaRPr lang="en-US" dirty="0"/>
          </a:p>
          <a:p>
            <a:r>
              <a:rPr lang="en-US" dirty="0"/>
              <a:t>Thinking in Java (Fourth Edition)</a:t>
            </a:r>
          </a:p>
          <a:p>
            <a:pPr lvl="1"/>
            <a:r>
              <a:rPr lang="en-US" dirty="0"/>
              <a:t>Bruce </a:t>
            </a:r>
            <a:r>
              <a:rPr lang="en-US" dirty="0" err="1"/>
              <a:t>Eckel</a:t>
            </a:r>
            <a:endParaRPr lang="en-US" dirty="0"/>
          </a:p>
          <a:p>
            <a:r>
              <a:rPr lang="en-US" dirty="0" smtClean="0">
                <a:hlinkClick r:id="rId2"/>
              </a:rPr>
              <a:t>Java cup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81" y="2366963"/>
            <a:ext cx="3424237" cy="3424237"/>
          </a:xfrm>
        </p:spPr>
      </p:pic>
    </p:spTree>
    <p:extLst>
      <p:ext uri="{BB962C8B-B14F-4D97-AF65-F5344CB8AC3E}">
        <p14:creationId xmlns:p14="http://schemas.microsoft.com/office/powerpoint/2010/main" val="38753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Package</a:t>
            </a:r>
          </a:p>
          <a:p>
            <a:r>
              <a:rPr lang="en-US" dirty="0"/>
              <a:t>Static</a:t>
            </a:r>
          </a:p>
          <a:p>
            <a:r>
              <a:rPr lang="en-US" dirty="0"/>
              <a:t>The </a:t>
            </a:r>
            <a:r>
              <a:rPr lang="en-US" b="1" i="1" dirty="0"/>
              <a:t>this</a:t>
            </a:r>
            <a:r>
              <a:rPr lang="en-US" dirty="0"/>
              <a:t> reference</a:t>
            </a:r>
          </a:p>
          <a:p>
            <a:r>
              <a:rPr lang="en-US" dirty="0"/>
              <a:t>Method overloading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/>
              <a:t>equals()</a:t>
            </a:r>
          </a:p>
          <a:p>
            <a:r>
              <a:rPr lang="en-US" dirty="0"/>
              <a:t>Refactoring</a:t>
            </a:r>
          </a:p>
          <a:p>
            <a:pPr lvl="1"/>
            <a:r>
              <a:rPr lang="en-US" dirty="0"/>
              <a:t>Bad smells</a:t>
            </a:r>
          </a:p>
          <a:p>
            <a:pPr lvl="1"/>
            <a:r>
              <a:rPr lang="en-US" dirty="0"/>
              <a:t>Refactoring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Software Quality </a:t>
            </a:r>
          </a:p>
          <a:p>
            <a:r>
              <a:rPr lang="en-US" dirty="0"/>
              <a:t>Characteristic of a good software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Refactoring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producer should ensure about the quality of the products</a:t>
            </a:r>
          </a:p>
          <a:p>
            <a:r>
              <a:rPr lang="en-US" dirty="0"/>
              <a:t>Quality Control</a:t>
            </a:r>
          </a:p>
          <a:p>
            <a:r>
              <a:rPr lang="en-US" dirty="0"/>
              <a:t>Any business, any product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2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static.howstuffworks.com/gif/spoon-taste-foo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0687" y="1863830"/>
            <a:ext cx="3810000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294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837" y="2214694"/>
            <a:ext cx="44577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3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Car Maker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http://static.howstuffworks.com/gif/car-testin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857364"/>
            <a:ext cx="6087543" cy="4565657"/>
          </a:xfrm>
          <a:prstGeom prst="rect">
            <a:avLst/>
          </a:prstGeom>
          <a:noFill/>
        </p:spPr>
      </p:pic>
      <p:pic>
        <p:nvPicPr>
          <p:cNvPr id="6" name="Picture 6" descr="http://2.bp.blogspot.com/_FuYHZ06Yub8/SwH6atlMhhI/AAAAAAAACVw/EElqt408Siw/s1600/crash_test_landwind_258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928801"/>
            <a:ext cx="3000396" cy="4506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755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2467</TotalTime>
  <Words>533</Words>
  <Application>Microsoft Office PowerPoint</Application>
  <PresentationFormat>Widescreen</PresentationFormat>
  <Paragraphs>174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Tw Cen MT</vt:lpstr>
      <vt:lpstr>Droplet</vt:lpstr>
      <vt:lpstr>Advanced Programming</vt:lpstr>
      <vt:lpstr>Review</vt:lpstr>
      <vt:lpstr>Review (2)</vt:lpstr>
      <vt:lpstr>Review (3)</vt:lpstr>
      <vt:lpstr>Agenda</vt:lpstr>
      <vt:lpstr>Quality of Product</vt:lpstr>
      <vt:lpstr>A Cook</vt:lpstr>
      <vt:lpstr>In surgery</vt:lpstr>
      <vt:lpstr>A Car Maker</vt:lpstr>
      <vt:lpstr>Quality Control</vt:lpstr>
      <vt:lpstr>Software Quality</vt:lpstr>
      <vt:lpstr>Test in Other Industries</vt:lpstr>
      <vt:lpstr>Test Side Effects</vt:lpstr>
      <vt:lpstr>What to do with Test Side Effects?</vt:lpstr>
      <vt:lpstr>Test Target</vt:lpstr>
      <vt:lpstr>How to Test Software</vt:lpstr>
      <vt:lpstr>Test Code</vt:lpstr>
      <vt:lpstr>Unit Testing</vt:lpstr>
      <vt:lpstr>Classical Unit Testing</vt:lpstr>
      <vt:lpstr>Drawbacks</vt:lpstr>
      <vt:lpstr>A Good Unit Test Code</vt:lpstr>
      <vt:lpstr>JUnit, First Example</vt:lpstr>
      <vt:lpstr>JUnit, The Green Bar</vt:lpstr>
      <vt:lpstr>PowerPoint Presentation</vt:lpstr>
      <vt:lpstr>Assertions</vt:lpstr>
      <vt:lpstr>Annotations</vt:lpstr>
      <vt:lpstr>PowerPoint Presentation</vt:lpstr>
      <vt:lpstr>A Good Unit Test is</vt:lpstr>
      <vt:lpstr>Test Driven Development</vt:lpstr>
      <vt:lpstr>TDD</vt:lpstr>
      <vt:lpstr>References</vt:lpstr>
      <vt:lpstr>Any 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Windows User</dc:creator>
  <cp:lastModifiedBy>Microsoft account</cp:lastModifiedBy>
  <cp:revision>359</cp:revision>
  <dcterms:created xsi:type="dcterms:W3CDTF">2017-09-09T03:23:22Z</dcterms:created>
  <dcterms:modified xsi:type="dcterms:W3CDTF">2021-04-10T12:29:18Z</dcterms:modified>
</cp:coreProperties>
</file>