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en-US" smtClean="0"/>
              <a:t>Fall </a:t>
            </a:r>
            <a:r>
              <a:rPr lang="en-US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Support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Refactoring techniques are widely supported by IDEs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it in </a:t>
            </a:r>
            <a:r>
              <a:rPr lang="en-US" dirty="0" err="1" smtClean="0"/>
              <a:t>Intelij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4040" y="3155821"/>
            <a:ext cx="59721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191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Hats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Kent Beck's metaphor of two hats</a:t>
            </a:r>
          </a:p>
          <a:p>
            <a:r>
              <a:rPr lang="en-US" dirty="0"/>
              <a:t>Divide your time between two distinct activities</a:t>
            </a:r>
          </a:p>
          <a:p>
            <a:pPr lvl="1"/>
            <a:r>
              <a:rPr lang="en-US" dirty="0"/>
              <a:t>adding function</a:t>
            </a:r>
          </a:p>
          <a:p>
            <a:pPr lvl="1"/>
            <a:r>
              <a:rPr lang="en-US" dirty="0"/>
              <a:t>refactoring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5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Refactor?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Refactoring Improves the Design of Software</a:t>
            </a:r>
          </a:p>
          <a:p>
            <a:r>
              <a:rPr lang="en-US" dirty="0"/>
              <a:t>Refactoring Makes Software Easier to Understand</a:t>
            </a:r>
          </a:p>
          <a:p>
            <a:r>
              <a:rPr lang="en-US" dirty="0"/>
              <a:t>Refactoring Helps You Find Bugs</a:t>
            </a:r>
          </a:p>
          <a:p>
            <a:r>
              <a:rPr lang="en-US" dirty="0"/>
              <a:t>Refactoring Helps You Program Faster</a:t>
            </a:r>
          </a:p>
          <a:p>
            <a:endParaRPr lang="en-US" dirty="0"/>
          </a:p>
          <a:p>
            <a:r>
              <a:rPr lang="en-US" dirty="0"/>
              <a:t>Refactoring makes your code more maintainable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Refactor?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The Rule of Three:</a:t>
            </a:r>
          </a:p>
          <a:p>
            <a:pPr lvl="1"/>
            <a:r>
              <a:rPr lang="en-US" sz="3200" dirty="0"/>
              <a:t>Refactor When You Add Function</a:t>
            </a:r>
          </a:p>
          <a:p>
            <a:pPr lvl="1"/>
            <a:r>
              <a:rPr lang="en-US" sz="3200" dirty="0"/>
              <a:t>Refactor When You Need to Fix a Bug</a:t>
            </a:r>
          </a:p>
          <a:p>
            <a:pPr lvl="1"/>
            <a:r>
              <a:rPr lang="en-US" sz="3200" dirty="0"/>
              <a:t>Refactor As You Do a Code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9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80" y="225211"/>
            <a:ext cx="6733020" cy="6407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1771" y="4675373"/>
            <a:ext cx="271330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bad smells!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11771" y="5304281"/>
            <a:ext cx="303865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Refactor the Code!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39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75" y="304800"/>
            <a:ext cx="6723640" cy="62909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0826" y="5294211"/>
            <a:ext cx="171508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Rename…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46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9308"/>
            <a:ext cx="7246037" cy="66360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90931" y="5989478"/>
            <a:ext cx="2439129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smtClean="0"/>
              <a:t>Extract Class…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813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18" y="181193"/>
            <a:ext cx="8537761" cy="65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7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48267" y="660083"/>
            <a:ext cx="10363200" cy="5232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Rectangle{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Consolas"/>
              </a:rPr>
              <a:t>	...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area(){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/>
              </a:rPr>
              <a:t>		return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* </a:t>
            </a:r>
            <a:r>
              <a:rPr lang="en-US" b="1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…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area1 = rectangle1.area();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area2 = rectangle2.area();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97075" y="4357669"/>
            <a:ext cx="294394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Extract Method…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72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90" y="1198456"/>
            <a:ext cx="94107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57904" y="4653599"/>
            <a:ext cx="294394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Extract Method…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026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disciplined way to </a:t>
            </a:r>
            <a:r>
              <a:rPr lang="en-US" b="1" dirty="0"/>
              <a:t>restructure code</a:t>
            </a:r>
          </a:p>
          <a:p>
            <a:r>
              <a:rPr lang="en-US" dirty="0"/>
              <a:t>In order to </a:t>
            </a:r>
            <a:r>
              <a:rPr lang="en-US" b="1" dirty="0"/>
              <a:t>improve code quality</a:t>
            </a:r>
          </a:p>
          <a:p>
            <a:r>
              <a:rPr lang="en-US" dirty="0"/>
              <a:t>Without changing its behavior</a:t>
            </a:r>
          </a:p>
          <a:p>
            <a:endParaRPr lang="en-US" dirty="0"/>
          </a:p>
          <a:p>
            <a:r>
              <a:rPr lang="en-US" b="1" i="1" dirty="0"/>
              <a:t>a change</a:t>
            </a:r>
            <a:r>
              <a:rPr lang="en-US" i="1" dirty="0"/>
              <a:t> made to the </a:t>
            </a:r>
            <a:r>
              <a:rPr lang="en-US" b="1" i="1" dirty="0"/>
              <a:t>internal structure</a:t>
            </a:r>
            <a:r>
              <a:rPr lang="en-US" i="1" dirty="0"/>
              <a:t> of software to make it </a:t>
            </a:r>
            <a:r>
              <a:rPr lang="en-US" b="1" i="1" dirty="0"/>
              <a:t>easier to understand</a:t>
            </a:r>
            <a:r>
              <a:rPr lang="en-US" i="1" dirty="0"/>
              <a:t> and </a:t>
            </a:r>
            <a:r>
              <a:rPr lang="en-US" b="1" i="1" dirty="0"/>
              <a:t>cheaper to modify</a:t>
            </a:r>
            <a:r>
              <a:rPr lang="en-US" i="1" dirty="0"/>
              <a:t> without changing its observable </a:t>
            </a:r>
            <a:r>
              <a:rPr lang="en-US" b="1" i="1" dirty="0"/>
              <a:t>behavior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1"/>
            <a:ext cx="10363826" cy="41691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Rectangle rectangle1 =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readRectangle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(scanner);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Rectangle rectangle2 =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readRectangle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(scanner);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area1 = rectangle1.area();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area2 = rectangle2.area();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(area1 == area2)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"Equal"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0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Refactoring</a:t>
            </a:r>
            <a:r>
              <a:rPr lang="en-US" dirty="0"/>
              <a:t>: improving the design of existing code, </a:t>
            </a:r>
            <a:br>
              <a:rPr lang="en-US" dirty="0"/>
            </a:br>
            <a:r>
              <a:rPr lang="en-US" b="1" dirty="0"/>
              <a:t>Martin Fowler, Kent Beck,</a:t>
            </a:r>
            <a:br>
              <a:rPr lang="en-US" b="1" dirty="0"/>
            </a:br>
            <a:r>
              <a:rPr lang="en-US" dirty="0"/>
              <a:t>John Brant, William </a:t>
            </a:r>
            <a:r>
              <a:rPr lang="en-US" dirty="0" err="1"/>
              <a:t>Opdyke</a:t>
            </a:r>
            <a:r>
              <a:rPr lang="en-US"/>
              <a:t>, Don Roberts</a:t>
            </a:r>
            <a:br>
              <a:rPr lang="en-US"/>
            </a:br>
            <a:r>
              <a:rPr lang="en-US"/>
              <a:t>(1999)</a:t>
            </a:r>
          </a:p>
          <a:p>
            <a:r>
              <a:rPr lang="en-US" smtClean="0">
                <a:hlinkClick r:id="rId2"/>
              </a:rPr>
              <a:t>Java </a:t>
            </a:r>
            <a:r>
              <a:rPr lang="en-US" dirty="0" smtClean="0">
                <a:hlinkClick r:id="rId2"/>
              </a:rPr>
              <a:t>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Refactoring is the process of </a:t>
            </a:r>
            <a:r>
              <a:rPr lang="en-US" b="1" i="1" dirty="0"/>
              <a:t>changing a software</a:t>
            </a:r>
            <a:r>
              <a:rPr lang="en-US" i="1" dirty="0"/>
              <a:t> system </a:t>
            </a:r>
          </a:p>
          <a:p>
            <a:r>
              <a:rPr lang="en-US" i="1" dirty="0"/>
              <a:t>In such a way that it </a:t>
            </a:r>
            <a:r>
              <a:rPr lang="en-US" b="1" i="1" dirty="0"/>
              <a:t>does not alter the external behavior</a:t>
            </a:r>
            <a:r>
              <a:rPr lang="en-US" i="1" dirty="0"/>
              <a:t> of the code </a:t>
            </a:r>
          </a:p>
          <a:p>
            <a:r>
              <a:rPr lang="en-US" i="1" dirty="0"/>
              <a:t>But </a:t>
            </a:r>
            <a:r>
              <a:rPr lang="en-US" b="1" i="1" dirty="0"/>
              <a:t>improves its internal</a:t>
            </a:r>
            <a:r>
              <a:rPr lang="en-US" i="1" dirty="0"/>
              <a:t> structure</a:t>
            </a:r>
          </a:p>
          <a:p>
            <a:r>
              <a:rPr lang="en-US" i="1" dirty="0"/>
              <a:t>It is </a:t>
            </a:r>
            <a:r>
              <a:rPr lang="en-US" b="1" i="1" dirty="0"/>
              <a:t>a disciplined way</a:t>
            </a:r>
            <a:r>
              <a:rPr lang="en-US" i="1" dirty="0"/>
              <a:t> to </a:t>
            </a:r>
            <a:r>
              <a:rPr lang="en-US" b="1" i="1" dirty="0"/>
              <a:t>clean up code</a:t>
            </a:r>
            <a:r>
              <a:rPr lang="en-US" i="1" dirty="0"/>
              <a:t> </a:t>
            </a:r>
          </a:p>
          <a:p>
            <a:r>
              <a:rPr lang="en-US" i="1" dirty="0"/>
              <a:t>It </a:t>
            </a:r>
            <a:r>
              <a:rPr lang="en-US" b="1" i="1" dirty="0"/>
              <a:t>minimizes</a:t>
            </a:r>
            <a:r>
              <a:rPr lang="en-US" i="1" dirty="0"/>
              <a:t> the chances of introducing </a:t>
            </a:r>
            <a:r>
              <a:rPr lang="en-US" b="1" i="1" dirty="0"/>
              <a:t>bugs</a:t>
            </a:r>
          </a:p>
          <a:p>
            <a:r>
              <a:rPr lang="en-US" i="1" dirty="0"/>
              <a:t>When you refactor, you are </a:t>
            </a:r>
            <a:r>
              <a:rPr lang="en-US" b="1" i="1" dirty="0"/>
              <a:t>improving the </a:t>
            </a:r>
            <a:br>
              <a:rPr lang="en-US" b="1" i="1" dirty="0"/>
            </a:br>
            <a:r>
              <a:rPr lang="en-US" b="1" i="1" dirty="0"/>
              <a:t>design</a:t>
            </a:r>
            <a:r>
              <a:rPr lang="en-US" i="1" dirty="0"/>
              <a:t> of the code </a:t>
            </a:r>
            <a:r>
              <a:rPr lang="en-US" b="1" i="1" dirty="0"/>
              <a:t>after it has been written</a:t>
            </a:r>
            <a:r>
              <a:rPr lang="en-US" i="1" dirty="0"/>
              <a:t>.</a:t>
            </a:r>
          </a:p>
          <a:p>
            <a:pPr algn="r" rtl="1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5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smtClean="0"/>
              <a:t>By </a:t>
            </a:r>
            <a:r>
              <a:rPr lang="en-US" i="1" dirty="0"/>
              <a:t>continuously improving the design of code, we make it easier and easier to work with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841" y="5231545"/>
            <a:ext cx="422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Joshua </a:t>
            </a:r>
            <a:r>
              <a:rPr lang="en-US" dirty="0" err="1" smtClean="0"/>
              <a:t>Kerievsky</a:t>
            </a:r>
            <a:r>
              <a:rPr lang="en-US" dirty="0" smtClean="0"/>
              <a:t>, </a:t>
            </a:r>
            <a:r>
              <a:rPr lang="en-US" i="1" dirty="0" smtClean="0"/>
              <a:t>Refactoring to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Duplicate Code</a:t>
            </a:r>
          </a:p>
          <a:p>
            <a:r>
              <a:rPr lang="en-US" dirty="0"/>
              <a:t>What are the drawbacks?</a:t>
            </a:r>
          </a:p>
          <a:p>
            <a:r>
              <a:rPr lang="en-US" dirty="0"/>
              <a:t>What is the solution?</a:t>
            </a:r>
          </a:p>
          <a:p>
            <a:endParaRPr lang="en-US" dirty="0"/>
          </a:p>
          <a:p>
            <a:r>
              <a:rPr lang="en-US" dirty="0"/>
              <a:t>Refactoring:</a:t>
            </a:r>
          </a:p>
          <a:p>
            <a:pPr lvl="1"/>
            <a:r>
              <a:rPr lang="en-US" dirty="0"/>
              <a:t>Finding a “Bad Smell”</a:t>
            </a:r>
          </a:p>
          <a:p>
            <a:pPr lvl="1"/>
            <a:r>
              <a:rPr lang="en-US" dirty="0"/>
              <a:t>Changing the code to remove the bad smell</a:t>
            </a:r>
          </a:p>
          <a:p>
            <a:r>
              <a:rPr lang="en-US" dirty="0"/>
              <a:t>Some well-known bad smells are reported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9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Smell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bad smell in code</a:t>
            </a:r>
          </a:p>
          <a:p>
            <a:r>
              <a:rPr lang="en-US" dirty="0"/>
              <a:t>Any symptom in the source code that possibly indicates a deeper problem.</a:t>
            </a:r>
          </a:p>
          <a:p>
            <a:r>
              <a:rPr lang="en-US" dirty="0"/>
              <a:t>The term is coined by Kent Beck.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Smells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If it stinks, change it!</a:t>
            </a:r>
            <a:endParaRPr lang="en-US" dirty="0"/>
          </a:p>
          <a:p>
            <a:pPr lvl="1"/>
            <a:r>
              <a:rPr lang="en-US" dirty="0"/>
              <a:t>Kent Beck and Martin Fowler.</a:t>
            </a:r>
          </a:p>
          <a:p>
            <a:r>
              <a:rPr lang="en-US" dirty="0"/>
              <a:t>Bad smells in code</a:t>
            </a:r>
          </a:p>
          <a:p>
            <a:r>
              <a:rPr lang="en-US" dirty="0"/>
              <a:t>Bad smells are source of problems</a:t>
            </a:r>
          </a:p>
          <a:p>
            <a:r>
              <a:rPr lang="en-US" dirty="0"/>
              <a:t>Remove bad smells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By Refactoring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8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Smells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Duplicated Code</a:t>
            </a:r>
          </a:p>
          <a:p>
            <a:r>
              <a:rPr lang="en-US" dirty="0"/>
              <a:t>Long Method</a:t>
            </a:r>
          </a:p>
          <a:p>
            <a:r>
              <a:rPr lang="en-US" dirty="0"/>
              <a:t>Large Class</a:t>
            </a:r>
          </a:p>
          <a:p>
            <a:r>
              <a:rPr lang="en-US" dirty="0"/>
              <a:t>Long Parameter List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Method</a:t>
            </a:r>
          </a:p>
          <a:p>
            <a:r>
              <a:rPr lang="en-US" dirty="0"/>
              <a:t>Move 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Variable</a:t>
            </a:r>
          </a:p>
          <a:p>
            <a:pPr lvl="1"/>
            <a:r>
              <a:rPr lang="en-US" dirty="0"/>
              <a:t>Class</a:t>
            </a:r>
          </a:p>
          <a:p>
            <a:r>
              <a:rPr lang="en-US" dirty="0"/>
              <a:t>Extract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  <a:endParaRPr lang="en-US" dirty="0"/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Variable</a:t>
            </a:r>
          </a:p>
          <a:p>
            <a:pPr lvl="1"/>
            <a:r>
              <a:rPr lang="en-US" dirty="0"/>
              <a:t>Class</a:t>
            </a:r>
          </a:p>
          <a:p>
            <a:r>
              <a:rPr lang="en-US" dirty="0"/>
              <a:t>Pull Up</a:t>
            </a:r>
          </a:p>
          <a:p>
            <a:r>
              <a:rPr lang="en-US" dirty="0"/>
              <a:t>Push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38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2438</TotalTime>
  <Words>410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Tw Cen MT</vt:lpstr>
      <vt:lpstr>Droplet</vt:lpstr>
      <vt:lpstr>Advanced Programming</vt:lpstr>
      <vt:lpstr>Refactoring</vt:lpstr>
      <vt:lpstr>Refactoring</vt:lpstr>
      <vt:lpstr>Refactoring</vt:lpstr>
      <vt:lpstr>Example</vt:lpstr>
      <vt:lpstr>Bad Smell</vt:lpstr>
      <vt:lpstr>Bad Smells</vt:lpstr>
      <vt:lpstr>Bad Smells</vt:lpstr>
      <vt:lpstr>Refactoring Techniques</vt:lpstr>
      <vt:lpstr>IDE Support</vt:lpstr>
      <vt:lpstr>The Two Hats</vt:lpstr>
      <vt:lpstr>Why Should I Refactor?</vt:lpstr>
      <vt:lpstr>When Should You Refactor?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Refactored Code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358</cp:revision>
  <dcterms:created xsi:type="dcterms:W3CDTF">2017-09-09T03:23:22Z</dcterms:created>
  <dcterms:modified xsi:type="dcterms:W3CDTF">2021-04-25T04:13:02Z</dcterms:modified>
</cp:coreProperties>
</file>