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53"/>
  </p:notesMasterIdLst>
  <p:sldIdLst>
    <p:sldId id="407" r:id="rId2"/>
    <p:sldId id="408" r:id="rId3"/>
    <p:sldId id="257" r:id="rId4"/>
    <p:sldId id="413" r:id="rId5"/>
    <p:sldId id="370" r:id="rId6"/>
    <p:sldId id="352" r:id="rId7"/>
    <p:sldId id="381" r:id="rId8"/>
    <p:sldId id="353" r:id="rId9"/>
    <p:sldId id="354" r:id="rId10"/>
    <p:sldId id="373" r:id="rId11"/>
    <p:sldId id="355" r:id="rId12"/>
    <p:sldId id="414" r:id="rId13"/>
    <p:sldId id="356" r:id="rId14"/>
    <p:sldId id="357" r:id="rId15"/>
    <p:sldId id="358" r:id="rId16"/>
    <p:sldId id="375" r:id="rId17"/>
    <p:sldId id="374" r:id="rId18"/>
    <p:sldId id="360" r:id="rId19"/>
    <p:sldId id="415" r:id="rId20"/>
    <p:sldId id="372" r:id="rId21"/>
    <p:sldId id="376" r:id="rId22"/>
    <p:sldId id="378" r:id="rId23"/>
    <p:sldId id="406" r:id="rId24"/>
    <p:sldId id="396" r:id="rId25"/>
    <p:sldId id="405" r:id="rId26"/>
    <p:sldId id="379" r:id="rId27"/>
    <p:sldId id="393" r:id="rId28"/>
    <p:sldId id="377" r:id="rId29"/>
    <p:sldId id="385" r:id="rId30"/>
    <p:sldId id="403" r:id="rId31"/>
    <p:sldId id="398" r:id="rId32"/>
    <p:sldId id="399" r:id="rId33"/>
    <p:sldId id="361" r:id="rId34"/>
    <p:sldId id="418" r:id="rId35"/>
    <p:sldId id="400" r:id="rId36"/>
    <p:sldId id="401" r:id="rId37"/>
    <p:sldId id="416" r:id="rId38"/>
    <p:sldId id="402" r:id="rId39"/>
    <p:sldId id="419" r:id="rId40"/>
    <p:sldId id="420" r:id="rId41"/>
    <p:sldId id="421" r:id="rId42"/>
    <p:sldId id="386" r:id="rId43"/>
    <p:sldId id="391" r:id="rId44"/>
    <p:sldId id="389" r:id="rId45"/>
    <p:sldId id="394" r:id="rId46"/>
    <p:sldId id="397" r:id="rId47"/>
    <p:sldId id="387" r:id="rId48"/>
    <p:sldId id="395" r:id="rId49"/>
    <p:sldId id="388" r:id="rId50"/>
    <p:sldId id="367" r:id="rId51"/>
    <p:sldId id="271" r:id="rId52"/>
  </p:sldIdLst>
  <p:sldSz cx="9144000" cy="6858000" type="screen4x3"/>
  <p:notesSz cx="6858000" cy="9144000"/>
  <p:embeddedFontLst>
    <p:embeddedFont>
      <p:font typeface="IranNastaliq" panose="02020505000000020003" pitchFamily="18" charset="0"/>
      <p:regular r:id="rId54"/>
    </p:embeddedFont>
    <p:embeddedFont>
      <p:font typeface="Wingdings 2" panose="05020102010507070707" pitchFamily="18" charset="2"/>
      <p:regular r:id="rId55"/>
    </p:embeddedFont>
    <p:embeddedFont>
      <p:font typeface="Century Schoolbook" panose="020B0604020202020204" charset="0"/>
      <p:regular r:id="rId56"/>
      <p:bold r:id="rId57"/>
      <p:italic r:id="rId58"/>
      <p:boldItalic r:id="rId59"/>
    </p:embeddedFont>
    <p:embeddedFont>
      <p:font typeface="B Nazanin" panose="00000400000000000000" pitchFamily="2" charset="-78"/>
      <p:regular r:id="rId60"/>
      <p:bold r:id="rId61"/>
    </p:embeddedFont>
    <p:embeddedFont>
      <p:font typeface="B Traffic" panose="00000400000000000000" pitchFamily="2" charset="-78"/>
      <p:regular r:id="rId62"/>
      <p:bold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B Titr" panose="00000700000000000000" pitchFamily="2" charset="-78"/>
      <p:bold r:id="rId7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8" autoAdjust="0"/>
    <p:restoredTop sz="75683" autoAdjust="0"/>
  </p:normalViewPr>
  <p:slideViewPr>
    <p:cSldViewPr>
      <p:cViewPr varScale="1">
        <p:scale>
          <a:sx n="66" d="100"/>
          <a:sy n="66" d="100"/>
        </p:scale>
        <p:origin x="76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BF8CC-2C9B-404D-B53D-BD8578AF83B7}" type="doc">
      <dgm:prSet loTypeId="urn:microsoft.com/office/officeart/2005/8/layout/architecture+Icon" loCatId="hierarchy" qsTypeId="urn:microsoft.com/office/officeart/2005/8/quickstyle/3d2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58EF58F-A91C-43B7-8C7A-6F673EB4EBB8}">
      <dgm:prSet phldrT="[Tex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a-IR" dirty="0" smtClean="0">
              <a:cs typeface="B Titr" panose="00000700000000000000" pitchFamily="2" charset="-78"/>
            </a:rPr>
            <a:t>سخت‌افزار</a:t>
          </a:r>
          <a:endParaRPr lang="en-US" dirty="0">
            <a:cs typeface="B Titr" panose="00000700000000000000" pitchFamily="2" charset="-78"/>
          </a:endParaRPr>
        </a:p>
      </dgm:t>
    </dgm:pt>
    <dgm:pt modelId="{91347083-6B52-4D3C-8429-F33329251FD6}" type="parTrans" cxnId="{62405F7E-D4CD-4E00-9B6B-4A889038BA66}">
      <dgm:prSet/>
      <dgm:spPr/>
      <dgm:t>
        <a:bodyPr/>
        <a:lstStyle/>
        <a:p>
          <a:endParaRPr lang="en-US"/>
        </a:p>
      </dgm:t>
    </dgm:pt>
    <dgm:pt modelId="{85BA4C58-B046-4D1B-A50D-FAC655264BFE}" type="sibTrans" cxnId="{62405F7E-D4CD-4E00-9B6B-4A889038BA66}">
      <dgm:prSet/>
      <dgm:spPr/>
      <dgm:t>
        <a:bodyPr/>
        <a:lstStyle/>
        <a:p>
          <a:endParaRPr lang="en-US"/>
        </a:p>
      </dgm:t>
    </dgm:pt>
    <dgm:pt modelId="{170A7E0B-B64D-4D70-9828-05CE3C39D3E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pPr rtl="1"/>
          <a:r>
            <a:rPr lang="fa-IR" b="0" dirty="0" smtClean="0">
              <a:cs typeface="B Nazanin" panose="00000400000000000000" pitchFamily="2" charset="-78"/>
            </a:rPr>
            <a:t>برنامه کامپايل شده </a:t>
          </a:r>
          <a:r>
            <a:rPr lang="en-US" b="0" dirty="0" smtClean="0">
              <a:cs typeface="B Nazanin" panose="00000400000000000000" pitchFamily="2" charset="-78"/>
            </a:rPr>
            <a:t>C++</a:t>
          </a:r>
          <a:r>
            <a:rPr lang="fa-IR" b="0" dirty="0" smtClean="0">
              <a:cs typeface="B Nazanin" panose="00000400000000000000" pitchFamily="2" charset="-78"/>
            </a:rPr>
            <a:t> (مثلاً فايل </a:t>
          </a:r>
          <a:r>
            <a:rPr lang="en-US" b="0" dirty="0" smtClean="0">
              <a:cs typeface="B Nazanin" panose="00000400000000000000" pitchFamily="2" charset="-78"/>
            </a:rPr>
            <a:t>exe</a:t>
          </a:r>
          <a:r>
            <a:rPr lang="fa-IR" b="0" dirty="0" smtClean="0">
              <a:cs typeface="B Nazanin" panose="00000400000000000000" pitchFamily="2" charset="-78"/>
            </a:rPr>
            <a:t> در ويندوز)</a:t>
          </a:r>
          <a:endParaRPr lang="en-US" b="0" dirty="0">
            <a:cs typeface="B Nazanin" panose="00000400000000000000" pitchFamily="2" charset="-78"/>
          </a:endParaRPr>
        </a:p>
      </dgm:t>
    </dgm:pt>
    <dgm:pt modelId="{68F58AAD-47DA-40A4-BE92-FE16270E3FE1}" type="parTrans" cxnId="{A540E0C2-2453-47B6-9B0C-82ABA98779E0}">
      <dgm:prSet/>
      <dgm:spPr/>
      <dgm:t>
        <a:bodyPr/>
        <a:lstStyle/>
        <a:p>
          <a:endParaRPr lang="en-US"/>
        </a:p>
      </dgm:t>
    </dgm:pt>
    <dgm:pt modelId="{35690F57-5AFE-4246-A921-C8D9C14DD71F}" type="sibTrans" cxnId="{A540E0C2-2453-47B6-9B0C-82ABA98779E0}">
      <dgm:prSet/>
      <dgm:spPr/>
      <dgm:t>
        <a:bodyPr/>
        <a:lstStyle/>
        <a:p>
          <a:endParaRPr lang="en-US"/>
        </a:p>
      </dgm:t>
    </dgm:pt>
    <dgm:pt modelId="{432C139A-4CDE-4C16-9AF9-91106277300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pPr rtl="1"/>
          <a:r>
            <a:rPr lang="fa-IR" b="0" dirty="0" smtClean="0">
              <a:cs typeface="B Nazanin" panose="00000400000000000000" pitchFamily="2" charset="-78"/>
            </a:rPr>
            <a:t>برنامه کامپايل شده  پاسکال (مثلاً  فايل </a:t>
          </a:r>
          <a:r>
            <a:rPr lang="en-US" b="0" dirty="0" smtClean="0">
              <a:cs typeface="B Nazanin" panose="00000400000000000000" pitchFamily="2" charset="-78"/>
            </a:rPr>
            <a:t>exe</a:t>
          </a:r>
          <a:r>
            <a:rPr lang="fa-IR" b="0" dirty="0" smtClean="0">
              <a:cs typeface="B Nazanin" panose="00000400000000000000" pitchFamily="2" charset="-78"/>
            </a:rPr>
            <a:t> در ويندوز)</a:t>
          </a:r>
          <a:endParaRPr lang="en-US" b="0" dirty="0">
            <a:cs typeface="B Nazanin" panose="00000400000000000000" pitchFamily="2" charset="-78"/>
          </a:endParaRPr>
        </a:p>
      </dgm:t>
    </dgm:pt>
    <dgm:pt modelId="{B140217B-62BA-4B7D-A9F5-98FC5D0EF3FF}" type="parTrans" cxnId="{2FCBE1AC-6701-42C8-95C5-3DBCAE2814A0}">
      <dgm:prSet/>
      <dgm:spPr/>
      <dgm:t>
        <a:bodyPr/>
        <a:lstStyle/>
        <a:p>
          <a:endParaRPr lang="en-US"/>
        </a:p>
      </dgm:t>
    </dgm:pt>
    <dgm:pt modelId="{7F4D23A9-D9DD-4FBE-BD3E-561CB6E0E536}" type="sibTrans" cxnId="{2FCBE1AC-6701-42C8-95C5-3DBCAE2814A0}">
      <dgm:prSet/>
      <dgm:spPr/>
      <dgm:t>
        <a:bodyPr/>
        <a:lstStyle/>
        <a:p>
          <a:endParaRPr lang="en-US"/>
        </a:p>
      </dgm:t>
    </dgm:pt>
    <dgm:pt modelId="{473A4BA5-4169-4EBA-BBA4-B368197C8CA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a-IR" dirty="0" smtClean="0">
              <a:cs typeface="B Titr" panose="00000700000000000000" pitchFamily="2" charset="-78"/>
            </a:rPr>
            <a:t>سیستم عامل</a:t>
          </a:r>
          <a:endParaRPr lang="en-US" dirty="0">
            <a:cs typeface="B Titr" panose="00000700000000000000" pitchFamily="2" charset="-78"/>
          </a:endParaRPr>
        </a:p>
      </dgm:t>
    </dgm:pt>
    <dgm:pt modelId="{72949E5A-3282-444E-B8A4-70B6A6164088}" type="sibTrans" cxnId="{68BCF519-D14F-44CF-A34F-41669A9B9A58}">
      <dgm:prSet/>
      <dgm:spPr/>
      <dgm:t>
        <a:bodyPr/>
        <a:lstStyle/>
        <a:p>
          <a:endParaRPr lang="en-US"/>
        </a:p>
      </dgm:t>
    </dgm:pt>
    <dgm:pt modelId="{170D3275-7332-4869-AB70-CF4920343041}" type="parTrans" cxnId="{68BCF519-D14F-44CF-A34F-41669A9B9A58}">
      <dgm:prSet/>
      <dgm:spPr/>
      <dgm:t>
        <a:bodyPr/>
        <a:lstStyle/>
        <a:p>
          <a:endParaRPr lang="en-US"/>
        </a:p>
      </dgm:t>
    </dgm:pt>
    <dgm:pt modelId="{3A80D0B4-4623-4AFE-8A35-DF60FB42829A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600" b="1" dirty="0" smtClean="0">
              <a:cs typeface="B Nazanin" panose="00000400000000000000" pitchFamily="2" charset="-78"/>
            </a:rPr>
            <a:t>Java Virtual Machine</a:t>
          </a:r>
          <a:r>
            <a:rPr lang="en-US" sz="1600" dirty="0" smtClean="0">
              <a:cs typeface="B Nazanin" panose="00000400000000000000" pitchFamily="2" charset="-78"/>
            </a:rPr>
            <a:t> (JVM)</a:t>
          </a:r>
          <a:endParaRPr lang="fa-IR" sz="1600" dirty="0" smtClean="0">
            <a:cs typeface="B Nazanin" panose="00000400000000000000" pitchFamily="2" charset="-78"/>
          </a:endParaRPr>
        </a:p>
        <a:p>
          <a:pPr rtl="1"/>
          <a:r>
            <a:rPr lang="fa-IR" sz="1600" b="1" dirty="0" smtClean="0">
              <a:cs typeface="B Nazanin" panose="00000400000000000000" pitchFamily="2" charset="-78"/>
            </a:rPr>
            <a:t>(مثلاً </a:t>
          </a:r>
          <a:r>
            <a:rPr lang="en-US" sz="1600" b="1" dirty="0" smtClean="0">
              <a:cs typeface="B Nazanin" panose="00000400000000000000" pitchFamily="2" charset="-78"/>
            </a:rPr>
            <a:t>java.exe</a:t>
          </a:r>
          <a:r>
            <a:rPr lang="fa-IR" sz="1600" b="1" dirty="0" smtClean="0">
              <a:cs typeface="B Nazanin" panose="00000400000000000000" pitchFamily="2" charset="-78"/>
            </a:rPr>
            <a:t> در ويندوز</a:t>
          </a:r>
          <a:r>
            <a:rPr lang="en-US" sz="1600" b="1" dirty="0" smtClean="0">
              <a:cs typeface="B Nazanin" panose="00000400000000000000" pitchFamily="2" charset="-78"/>
            </a:rPr>
            <a:t>(</a:t>
          </a:r>
          <a:endParaRPr lang="fa-IR" sz="1600" b="1" dirty="0" smtClean="0">
            <a:cs typeface="B Nazanin" panose="00000400000000000000" pitchFamily="2" charset="-78"/>
          </a:endParaRPr>
        </a:p>
      </dgm:t>
    </dgm:pt>
    <dgm:pt modelId="{5840551F-8AD7-4522-8E1B-860E0887B10E}" type="parTrans" cxnId="{4ED4EDB7-A624-4099-BD72-23B2B33DA3C0}">
      <dgm:prSet/>
      <dgm:spPr/>
      <dgm:t>
        <a:bodyPr/>
        <a:lstStyle/>
        <a:p>
          <a:endParaRPr lang="en-US"/>
        </a:p>
      </dgm:t>
    </dgm:pt>
    <dgm:pt modelId="{A391AF5A-FE69-4C24-BF53-4F9F573B26D3}" type="sibTrans" cxnId="{4ED4EDB7-A624-4099-BD72-23B2B33DA3C0}">
      <dgm:prSet/>
      <dgm:spPr/>
      <dgm:t>
        <a:bodyPr/>
        <a:lstStyle/>
        <a:p>
          <a:endParaRPr lang="en-US"/>
        </a:p>
      </dgm:t>
    </dgm:pt>
    <dgm:pt modelId="{B9DA9E38-034C-4D35-A6D9-A29A293C5681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b="1" dirty="0" err="1" smtClean="0">
              <a:cs typeface="B Nazanin" panose="00000400000000000000" pitchFamily="2" charset="-78"/>
            </a:rPr>
            <a:t>.Net</a:t>
          </a:r>
          <a:r>
            <a:rPr lang="en-US" b="1" dirty="0" smtClean="0">
              <a:cs typeface="B Nazanin" panose="00000400000000000000" pitchFamily="2" charset="-78"/>
            </a:rPr>
            <a:t> Framework</a:t>
          </a:r>
          <a:endParaRPr lang="en-US" b="1" dirty="0">
            <a:cs typeface="B Nazanin" panose="00000400000000000000" pitchFamily="2" charset="-78"/>
          </a:endParaRPr>
        </a:p>
      </dgm:t>
    </dgm:pt>
    <dgm:pt modelId="{D7327095-394D-4C24-9A98-10F7D6F39314}" type="parTrans" cxnId="{BB0D950C-5658-4FB4-97FC-DCADD3343061}">
      <dgm:prSet/>
      <dgm:spPr/>
      <dgm:t>
        <a:bodyPr/>
        <a:lstStyle/>
        <a:p>
          <a:endParaRPr lang="en-US"/>
        </a:p>
      </dgm:t>
    </dgm:pt>
    <dgm:pt modelId="{001E7170-82A4-47D8-BA8A-A9A84813CE59}" type="sibTrans" cxnId="{BB0D950C-5658-4FB4-97FC-DCADD3343061}">
      <dgm:prSet/>
      <dgm:spPr/>
      <dgm:t>
        <a:bodyPr/>
        <a:lstStyle/>
        <a:p>
          <a:endParaRPr lang="en-US"/>
        </a:p>
      </dgm:t>
    </dgm:pt>
    <dgm:pt modelId="{CF4E5686-3316-4677-83FE-7F3CDE1FC7C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fa-IR" b="1" dirty="0" smtClean="0">
              <a:cs typeface="B Nazanin" panose="00000400000000000000" pitchFamily="2" charset="-78"/>
            </a:rPr>
            <a:t>برنامه کامپايل شده</a:t>
          </a:r>
          <a:r>
            <a:rPr lang="en-US" b="1" dirty="0" smtClean="0">
              <a:cs typeface="B Nazanin" panose="00000400000000000000" pitchFamily="2" charset="-78"/>
            </a:rPr>
            <a:t> </a:t>
          </a:r>
          <a:r>
            <a:rPr lang="fa-IR" b="1" dirty="0" smtClean="0">
              <a:cs typeface="B Nazanin" panose="00000400000000000000" pitchFamily="2" charset="-78"/>
            </a:rPr>
            <a:t>جاوا</a:t>
          </a:r>
          <a:r>
            <a:rPr lang="en-US" b="1" dirty="0" smtClean="0">
              <a:cs typeface="B Nazanin" panose="00000400000000000000" pitchFamily="2" charset="-78"/>
            </a:rPr>
            <a:t/>
          </a:r>
          <a:br>
            <a:rPr lang="en-US" b="1" dirty="0" smtClean="0">
              <a:cs typeface="B Nazanin" panose="00000400000000000000" pitchFamily="2" charset="-78"/>
            </a:rPr>
          </a:br>
          <a:r>
            <a:rPr lang="en-US" b="1" dirty="0" smtClean="0">
              <a:cs typeface="B Nazanin" panose="00000400000000000000" pitchFamily="2" charset="-78"/>
            </a:rPr>
            <a:t>(</a:t>
          </a:r>
          <a:r>
            <a:rPr lang="en-US" b="1" dirty="0" err="1" smtClean="0">
              <a:cs typeface="B Nazanin" panose="00000400000000000000" pitchFamily="2" charset="-78"/>
            </a:rPr>
            <a:t>bytecode</a:t>
          </a:r>
          <a:r>
            <a:rPr lang="en-US" b="1" dirty="0" smtClean="0">
              <a:cs typeface="B Nazanin" panose="00000400000000000000" pitchFamily="2" charset="-78"/>
            </a:rPr>
            <a:t/>
          </a:r>
          <a:br>
            <a:rPr lang="en-US" b="1" dirty="0" smtClean="0">
              <a:cs typeface="B Nazanin" panose="00000400000000000000" pitchFamily="2" charset="-78"/>
            </a:rPr>
          </a:br>
          <a:r>
            <a:rPr lang="en-US" b="1" dirty="0" smtClean="0">
              <a:cs typeface="B Nazanin" panose="00000400000000000000" pitchFamily="2" charset="-78"/>
            </a:rPr>
            <a:t>.class)</a:t>
          </a:r>
          <a:endParaRPr lang="en-US" b="1" dirty="0">
            <a:cs typeface="B Nazanin" panose="00000400000000000000" pitchFamily="2" charset="-78"/>
          </a:endParaRPr>
        </a:p>
      </dgm:t>
    </dgm:pt>
    <dgm:pt modelId="{BC433876-B5E9-4655-97A7-1F95B337D9E0}" type="parTrans" cxnId="{DF8B86B0-57E2-4F79-8171-B83DB12D138F}">
      <dgm:prSet/>
      <dgm:spPr/>
      <dgm:t>
        <a:bodyPr/>
        <a:lstStyle/>
        <a:p>
          <a:endParaRPr lang="en-US"/>
        </a:p>
      </dgm:t>
    </dgm:pt>
    <dgm:pt modelId="{2928BC38-A069-4D57-8CBD-93A8F6C9E7EB}" type="sibTrans" cxnId="{DF8B86B0-57E2-4F79-8171-B83DB12D138F}">
      <dgm:prSet/>
      <dgm:spPr/>
      <dgm:t>
        <a:bodyPr/>
        <a:lstStyle/>
        <a:p>
          <a:endParaRPr lang="en-US"/>
        </a:p>
      </dgm:t>
    </dgm:pt>
    <dgm:pt modelId="{530FADCF-BDBE-4F8A-B994-A486FB85EBD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pPr rtl="1"/>
          <a:r>
            <a:rPr lang="fa-IR" b="1" dirty="0" smtClean="0">
              <a:cs typeface="B Nazanin" panose="00000400000000000000" pitchFamily="2" charset="-78"/>
            </a:rPr>
            <a:t>برنامه کامپايل شده </a:t>
          </a:r>
          <a:r>
            <a:rPr lang="en-US" b="1" dirty="0" smtClean="0">
              <a:cs typeface="B Nazanin" panose="00000400000000000000" pitchFamily="2" charset="-78"/>
            </a:rPr>
            <a:t>C#</a:t>
          </a:r>
          <a:endParaRPr lang="en-US" b="1" dirty="0">
            <a:cs typeface="B Nazanin" panose="00000400000000000000" pitchFamily="2" charset="-78"/>
          </a:endParaRPr>
        </a:p>
      </dgm:t>
    </dgm:pt>
    <dgm:pt modelId="{ECA04BF4-F827-4A47-987A-3BFD70703E46}" type="parTrans" cxnId="{E50B0EB7-7E34-464C-A50D-6F0EACC33FC7}">
      <dgm:prSet/>
      <dgm:spPr/>
      <dgm:t>
        <a:bodyPr/>
        <a:lstStyle/>
        <a:p>
          <a:endParaRPr lang="en-US"/>
        </a:p>
      </dgm:t>
    </dgm:pt>
    <dgm:pt modelId="{93F1987C-1FD4-4C22-9389-1787BB396A39}" type="sibTrans" cxnId="{E50B0EB7-7E34-464C-A50D-6F0EACC33FC7}">
      <dgm:prSet/>
      <dgm:spPr/>
      <dgm:t>
        <a:bodyPr/>
        <a:lstStyle/>
        <a:p>
          <a:endParaRPr lang="en-US"/>
        </a:p>
      </dgm:t>
    </dgm:pt>
    <dgm:pt modelId="{FC6E2047-A7BC-4E7E-87A8-86F2888CF41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pPr rtl="1"/>
          <a:r>
            <a:rPr lang="fa-IR" b="1" dirty="0" smtClean="0">
              <a:cs typeface="B Nazanin" panose="00000400000000000000" pitchFamily="2" charset="-78"/>
            </a:rPr>
            <a:t>برنامه کامپايل شده </a:t>
          </a:r>
          <a:r>
            <a:rPr lang="en-US" b="1" dirty="0" smtClean="0">
              <a:cs typeface="B Nazanin" panose="00000400000000000000" pitchFamily="2" charset="-78"/>
            </a:rPr>
            <a:t>VB.NET</a:t>
          </a:r>
          <a:endParaRPr lang="en-US" b="1" dirty="0">
            <a:cs typeface="B Nazanin" panose="00000400000000000000" pitchFamily="2" charset="-78"/>
          </a:endParaRPr>
        </a:p>
      </dgm:t>
    </dgm:pt>
    <dgm:pt modelId="{1B969E30-20B8-4F1E-AB0E-638F08EADA6A}" type="parTrans" cxnId="{32095776-9867-4ED8-A099-06E3E6D26194}">
      <dgm:prSet/>
      <dgm:spPr/>
      <dgm:t>
        <a:bodyPr/>
        <a:lstStyle/>
        <a:p>
          <a:endParaRPr lang="en-US"/>
        </a:p>
      </dgm:t>
    </dgm:pt>
    <dgm:pt modelId="{2168D74D-7922-4FB0-A699-B1EBE8C845CA}" type="sibTrans" cxnId="{32095776-9867-4ED8-A099-06E3E6D26194}">
      <dgm:prSet/>
      <dgm:spPr/>
      <dgm:t>
        <a:bodyPr/>
        <a:lstStyle/>
        <a:p>
          <a:endParaRPr lang="en-US"/>
        </a:p>
      </dgm:t>
    </dgm:pt>
    <dgm:pt modelId="{2F3A3EE6-9A3B-4867-A10C-E6A077189286}" type="pres">
      <dgm:prSet presAssocID="{8F5BF8CC-2C9B-404D-B53D-BD8578AF83B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D050F8-8B0E-4B29-8A84-A72E8F8C12F0}" type="pres">
      <dgm:prSet presAssocID="{558EF58F-A91C-43B7-8C7A-6F673EB4EBB8}" presName="vertOne" presStyleCnt="0"/>
      <dgm:spPr/>
    </dgm:pt>
    <dgm:pt modelId="{B59F1909-CE9D-40C5-B855-D78F73A107A7}" type="pres">
      <dgm:prSet presAssocID="{558EF58F-A91C-43B7-8C7A-6F673EB4EBB8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1C1F10-FFF6-4A22-9D38-0230B90D6A70}" type="pres">
      <dgm:prSet presAssocID="{558EF58F-A91C-43B7-8C7A-6F673EB4EBB8}" presName="parTransOne" presStyleCnt="0"/>
      <dgm:spPr/>
    </dgm:pt>
    <dgm:pt modelId="{D4508AA3-169D-45F0-842E-5D498B3DED78}" type="pres">
      <dgm:prSet presAssocID="{558EF58F-A91C-43B7-8C7A-6F673EB4EBB8}" presName="horzOne" presStyleCnt="0"/>
      <dgm:spPr/>
    </dgm:pt>
    <dgm:pt modelId="{7D6A5766-A81E-4882-8E71-566F78442949}" type="pres">
      <dgm:prSet presAssocID="{473A4BA5-4169-4EBA-BBA4-B368197C8CA0}" presName="vertTwo" presStyleCnt="0"/>
      <dgm:spPr/>
    </dgm:pt>
    <dgm:pt modelId="{D8312FA5-6C15-4F33-BD41-051B5137173C}" type="pres">
      <dgm:prSet presAssocID="{473A4BA5-4169-4EBA-BBA4-B368197C8CA0}" presName="txTwo" presStyleLbl="node2" presStyleIdx="0" presStyleCnt="1" custScaleY="80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33BDA9-D614-46D8-B191-E74E61604302}" type="pres">
      <dgm:prSet presAssocID="{473A4BA5-4169-4EBA-BBA4-B368197C8CA0}" presName="parTransTwo" presStyleCnt="0"/>
      <dgm:spPr/>
    </dgm:pt>
    <dgm:pt modelId="{D529D3FB-8606-4E71-8825-FD636EAAB3B3}" type="pres">
      <dgm:prSet presAssocID="{473A4BA5-4169-4EBA-BBA4-B368197C8CA0}" presName="horzTwo" presStyleCnt="0"/>
      <dgm:spPr/>
    </dgm:pt>
    <dgm:pt modelId="{4CAA756C-485E-4070-8AD9-9E92A0FE86E9}" type="pres">
      <dgm:prSet presAssocID="{170A7E0B-B64D-4D70-9828-05CE3C39D3E7}" presName="vertThree" presStyleCnt="0"/>
      <dgm:spPr/>
    </dgm:pt>
    <dgm:pt modelId="{958F1525-6406-4C7C-B53B-B9B041AA1421}" type="pres">
      <dgm:prSet presAssocID="{170A7E0B-B64D-4D70-9828-05CE3C39D3E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FEE66E-3E06-4C39-A604-BA723C160828}" type="pres">
      <dgm:prSet presAssocID="{170A7E0B-B64D-4D70-9828-05CE3C39D3E7}" presName="horzThree" presStyleCnt="0"/>
      <dgm:spPr/>
    </dgm:pt>
    <dgm:pt modelId="{41FA1DBE-2990-4E9C-A309-095425C47893}" type="pres">
      <dgm:prSet presAssocID="{35690F57-5AFE-4246-A921-C8D9C14DD71F}" presName="sibSpaceThree" presStyleCnt="0"/>
      <dgm:spPr/>
    </dgm:pt>
    <dgm:pt modelId="{9078670F-3C1B-414E-B116-E9EFAF06950A}" type="pres">
      <dgm:prSet presAssocID="{432C139A-4CDE-4C16-9AF9-911062773002}" presName="vertThree" presStyleCnt="0"/>
      <dgm:spPr/>
    </dgm:pt>
    <dgm:pt modelId="{4AC680EC-2A49-43D6-B628-B57E045841B6}" type="pres">
      <dgm:prSet presAssocID="{432C139A-4CDE-4C16-9AF9-911062773002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9AC669-ADEF-4651-AC05-425757BE8EA4}" type="pres">
      <dgm:prSet presAssocID="{432C139A-4CDE-4C16-9AF9-911062773002}" presName="horzThree" presStyleCnt="0"/>
      <dgm:spPr/>
    </dgm:pt>
    <dgm:pt modelId="{AA3884FE-DB2B-4387-9301-DA032C1C88E3}" type="pres">
      <dgm:prSet presAssocID="{7F4D23A9-D9DD-4FBE-BD3E-561CB6E0E536}" presName="sibSpaceThree" presStyleCnt="0"/>
      <dgm:spPr/>
    </dgm:pt>
    <dgm:pt modelId="{031D4D93-F0C3-4FAA-9C67-F52C32862835}" type="pres">
      <dgm:prSet presAssocID="{3A80D0B4-4623-4AFE-8A35-DF60FB42829A}" presName="vertThree" presStyleCnt="0"/>
      <dgm:spPr/>
    </dgm:pt>
    <dgm:pt modelId="{96DC2C50-7548-492D-910D-F21400F5A26F}" type="pres">
      <dgm:prSet presAssocID="{3A80D0B4-4623-4AFE-8A35-DF60FB42829A}" presName="txThree" presStyleLbl="node3" presStyleIdx="2" presStyleCnt="4" custScaleX="2055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689CE-9B60-423E-A1C3-8284E8932F39}" type="pres">
      <dgm:prSet presAssocID="{3A80D0B4-4623-4AFE-8A35-DF60FB42829A}" presName="parTransThree" presStyleCnt="0"/>
      <dgm:spPr/>
    </dgm:pt>
    <dgm:pt modelId="{6585D3C9-0861-4A67-9FB4-42D51D517E15}" type="pres">
      <dgm:prSet presAssocID="{3A80D0B4-4623-4AFE-8A35-DF60FB42829A}" presName="horzThree" presStyleCnt="0"/>
      <dgm:spPr/>
    </dgm:pt>
    <dgm:pt modelId="{6D96C549-D262-49CB-9403-DD675FF39DA6}" type="pres">
      <dgm:prSet presAssocID="{CF4E5686-3316-4677-83FE-7F3CDE1FC7C2}" presName="vertFour" presStyleCnt="0">
        <dgm:presLayoutVars>
          <dgm:chPref val="3"/>
        </dgm:presLayoutVars>
      </dgm:prSet>
      <dgm:spPr/>
    </dgm:pt>
    <dgm:pt modelId="{9930E10E-1FC6-4F9C-8669-0D4288C2993E}" type="pres">
      <dgm:prSet presAssocID="{CF4E5686-3316-4677-83FE-7F3CDE1FC7C2}" presName="txFour" presStyleLbl="node4" presStyleIdx="0" presStyleCnt="3" custScaleX="1160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0C76B-2829-4D24-99BC-9EB59CA41681}" type="pres">
      <dgm:prSet presAssocID="{CF4E5686-3316-4677-83FE-7F3CDE1FC7C2}" presName="horzFour" presStyleCnt="0"/>
      <dgm:spPr/>
    </dgm:pt>
    <dgm:pt modelId="{EC1ACB95-CB73-4242-99FB-5E7992B08C15}" type="pres">
      <dgm:prSet presAssocID="{A391AF5A-FE69-4C24-BF53-4F9F573B26D3}" presName="sibSpaceThree" presStyleCnt="0"/>
      <dgm:spPr/>
    </dgm:pt>
    <dgm:pt modelId="{D2EB549A-2876-4ABC-AB48-5ABC0DDF59DC}" type="pres">
      <dgm:prSet presAssocID="{B9DA9E38-034C-4D35-A6D9-A29A293C5681}" presName="vertThree" presStyleCnt="0"/>
      <dgm:spPr/>
    </dgm:pt>
    <dgm:pt modelId="{DF86042B-E759-4C6B-9A73-786419D95206}" type="pres">
      <dgm:prSet presAssocID="{B9DA9E38-034C-4D35-A6D9-A29A293C5681}" presName="txThree" presStyleLbl="node3" presStyleIdx="3" presStyleCnt="4" custScaleX="6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2797C-FF0A-4D9E-A3F4-DD2996E5CA51}" type="pres">
      <dgm:prSet presAssocID="{B9DA9E38-034C-4D35-A6D9-A29A293C5681}" presName="parTransThree" presStyleCnt="0"/>
      <dgm:spPr/>
    </dgm:pt>
    <dgm:pt modelId="{13CFFFD4-7946-4D41-ABDD-80E57BAC9875}" type="pres">
      <dgm:prSet presAssocID="{B9DA9E38-034C-4D35-A6D9-A29A293C5681}" presName="horzThree" presStyleCnt="0"/>
      <dgm:spPr/>
    </dgm:pt>
    <dgm:pt modelId="{043DBDFC-D508-469D-B4B0-C27225F8DD70}" type="pres">
      <dgm:prSet presAssocID="{530FADCF-BDBE-4F8A-B994-A486FB85EBD2}" presName="vertFour" presStyleCnt="0">
        <dgm:presLayoutVars>
          <dgm:chPref val="3"/>
        </dgm:presLayoutVars>
      </dgm:prSet>
      <dgm:spPr/>
    </dgm:pt>
    <dgm:pt modelId="{3DAD7E9A-EE9B-48C2-88E2-882428C9915E}" type="pres">
      <dgm:prSet presAssocID="{530FADCF-BDBE-4F8A-B994-A486FB85EBD2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11689C-808C-4D45-9C44-D271A48DED49}" type="pres">
      <dgm:prSet presAssocID="{530FADCF-BDBE-4F8A-B994-A486FB85EBD2}" presName="horzFour" presStyleCnt="0"/>
      <dgm:spPr/>
    </dgm:pt>
    <dgm:pt modelId="{89DA04D3-84F1-4C53-9921-365A315263AF}" type="pres">
      <dgm:prSet presAssocID="{93F1987C-1FD4-4C22-9389-1787BB396A39}" presName="sibSpaceFour" presStyleCnt="0"/>
      <dgm:spPr/>
    </dgm:pt>
    <dgm:pt modelId="{56B29D73-44EA-4782-BAB0-40837FB68ABF}" type="pres">
      <dgm:prSet presAssocID="{FC6E2047-A7BC-4E7E-87A8-86F2888CF413}" presName="vertFour" presStyleCnt="0">
        <dgm:presLayoutVars>
          <dgm:chPref val="3"/>
        </dgm:presLayoutVars>
      </dgm:prSet>
      <dgm:spPr/>
    </dgm:pt>
    <dgm:pt modelId="{A5541728-8773-4E56-A83A-9D4C73ECBB8F}" type="pres">
      <dgm:prSet presAssocID="{FC6E2047-A7BC-4E7E-87A8-86F2888CF413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65718F-4CDD-4E16-B221-2656EC886267}" type="pres">
      <dgm:prSet presAssocID="{FC6E2047-A7BC-4E7E-87A8-86F2888CF413}" presName="horzFour" presStyleCnt="0"/>
      <dgm:spPr/>
    </dgm:pt>
  </dgm:ptLst>
  <dgm:cxnLst>
    <dgm:cxn modelId="{E99EB681-699F-4D03-B9A3-FC729A2BB734}" type="presOf" srcId="{CF4E5686-3316-4677-83FE-7F3CDE1FC7C2}" destId="{9930E10E-1FC6-4F9C-8669-0D4288C2993E}" srcOrd="0" destOrd="0" presId="urn:microsoft.com/office/officeart/2005/8/layout/architecture+Icon"/>
    <dgm:cxn modelId="{62405F7E-D4CD-4E00-9B6B-4A889038BA66}" srcId="{8F5BF8CC-2C9B-404D-B53D-BD8578AF83B7}" destId="{558EF58F-A91C-43B7-8C7A-6F673EB4EBB8}" srcOrd="0" destOrd="0" parTransId="{91347083-6B52-4D3C-8429-F33329251FD6}" sibTransId="{85BA4C58-B046-4D1B-A50D-FAC655264BFE}"/>
    <dgm:cxn modelId="{8E0F9DA9-570E-4C24-A51E-8F0E47F55680}" type="presOf" srcId="{B9DA9E38-034C-4D35-A6D9-A29A293C5681}" destId="{DF86042B-E759-4C6B-9A73-786419D95206}" srcOrd="0" destOrd="0" presId="urn:microsoft.com/office/officeart/2005/8/layout/architecture+Icon"/>
    <dgm:cxn modelId="{A7DBE72F-A1FE-42D1-B5D9-69E96C80B2AD}" type="presOf" srcId="{3A80D0B4-4623-4AFE-8A35-DF60FB42829A}" destId="{96DC2C50-7548-492D-910D-F21400F5A26F}" srcOrd="0" destOrd="0" presId="urn:microsoft.com/office/officeart/2005/8/layout/architecture+Icon"/>
    <dgm:cxn modelId="{788798BB-D364-4B27-86E7-603ED58B1743}" type="presOf" srcId="{530FADCF-BDBE-4F8A-B994-A486FB85EBD2}" destId="{3DAD7E9A-EE9B-48C2-88E2-882428C9915E}" srcOrd="0" destOrd="0" presId="urn:microsoft.com/office/officeart/2005/8/layout/architecture+Icon"/>
    <dgm:cxn modelId="{32095776-9867-4ED8-A099-06E3E6D26194}" srcId="{B9DA9E38-034C-4D35-A6D9-A29A293C5681}" destId="{FC6E2047-A7BC-4E7E-87A8-86F2888CF413}" srcOrd="1" destOrd="0" parTransId="{1B969E30-20B8-4F1E-AB0E-638F08EADA6A}" sibTransId="{2168D74D-7922-4FB0-A699-B1EBE8C845CA}"/>
    <dgm:cxn modelId="{847BDFF8-9BC3-4186-88DA-E861F3B73CE9}" type="presOf" srcId="{558EF58F-A91C-43B7-8C7A-6F673EB4EBB8}" destId="{B59F1909-CE9D-40C5-B855-D78F73A107A7}" srcOrd="0" destOrd="0" presId="urn:microsoft.com/office/officeart/2005/8/layout/architecture+Icon"/>
    <dgm:cxn modelId="{E50B0EB7-7E34-464C-A50D-6F0EACC33FC7}" srcId="{B9DA9E38-034C-4D35-A6D9-A29A293C5681}" destId="{530FADCF-BDBE-4F8A-B994-A486FB85EBD2}" srcOrd="0" destOrd="0" parTransId="{ECA04BF4-F827-4A47-987A-3BFD70703E46}" sibTransId="{93F1987C-1FD4-4C22-9389-1787BB396A39}"/>
    <dgm:cxn modelId="{68BCF519-D14F-44CF-A34F-41669A9B9A58}" srcId="{558EF58F-A91C-43B7-8C7A-6F673EB4EBB8}" destId="{473A4BA5-4169-4EBA-BBA4-B368197C8CA0}" srcOrd="0" destOrd="0" parTransId="{170D3275-7332-4869-AB70-CF4920343041}" sibTransId="{72949E5A-3282-444E-B8A4-70B6A6164088}"/>
    <dgm:cxn modelId="{2FCBE1AC-6701-42C8-95C5-3DBCAE2814A0}" srcId="{473A4BA5-4169-4EBA-BBA4-B368197C8CA0}" destId="{432C139A-4CDE-4C16-9AF9-911062773002}" srcOrd="1" destOrd="0" parTransId="{B140217B-62BA-4B7D-A9F5-98FC5D0EF3FF}" sibTransId="{7F4D23A9-D9DD-4FBE-BD3E-561CB6E0E536}"/>
    <dgm:cxn modelId="{DF8B86B0-57E2-4F79-8171-B83DB12D138F}" srcId="{3A80D0B4-4623-4AFE-8A35-DF60FB42829A}" destId="{CF4E5686-3316-4677-83FE-7F3CDE1FC7C2}" srcOrd="0" destOrd="0" parTransId="{BC433876-B5E9-4655-97A7-1F95B337D9E0}" sibTransId="{2928BC38-A069-4D57-8CBD-93A8F6C9E7EB}"/>
    <dgm:cxn modelId="{C5DDBCFE-8A9C-417D-9E47-449D7986D00E}" type="presOf" srcId="{170A7E0B-B64D-4D70-9828-05CE3C39D3E7}" destId="{958F1525-6406-4C7C-B53B-B9B041AA1421}" srcOrd="0" destOrd="0" presId="urn:microsoft.com/office/officeart/2005/8/layout/architecture+Icon"/>
    <dgm:cxn modelId="{BB0D950C-5658-4FB4-97FC-DCADD3343061}" srcId="{473A4BA5-4169-4EBA-BBA4-B368197C8CA0}" destId="{B9DA9E38-034C-4D35-A6D9-A29A293C5681}" srcOrd="3" destOrd="0" parTransId="{D7327095-394D-4C24-9A98-10F7D6F39314}" sibTransId="{001E7170-82A4-47D8-BA8A-A9A84813CE59}"/>
    <dgm:cxn modelId="{4ED4EDB7-A624-4099-BD72-23B2B33DA3C0}" srcId="{473A4BA5-4169-4EBA-BBA4-B368197C8CA0}" destId="{3A80D0B4-4623-4AFE-8A35-DF60FB42829A}" srcOrd="2" destOrd="0" parTransId="{5840551F-8AD7-4522-8E1B-860E0887B10E}" sibTransId="{A391AF5A-FE69-4C24-BF53-4F9F573B26D3}"/>
    <dgm:cxn modelId="{DC077427-8D94-4D8D-8F79-2CD29328A554}" type="presOf" srcId="{FC6E2047-A7BC-4E7E-87A8-86F2888CF413}" destId="{A5541728-8773-4E56-A83A-9D4C73ECBB8F}" srcOrd="0" destOrd="0" presId="urn:microsoft.com/office/officeart/2005/8/layout/architecture+Icon"/>
    <dgm:cxn modelId="{99A11707-EEC1-45AC-9CDF-87FE531BA1FE}" type="presOf" srcId="{8F5BF8CC-2C9B-404D-B53D-BD8578AF83B7}" destId="{2F3A3EE6-9A3B-4867-A10C-E6A077189286}" srcOrd="0" destOrd="0" presId="urn:microsoft.com/office/officeart/2005/8/layout/architecture+Icon"/>
    <dgm:cxn modelId="{A540E0C2-2453-47B6-9B0C-82ABA98779E0}" srcId="{473A4BA5-4169-4EBA-BBA4-B368197C8CA0}" destId="{170A7E0B-B64D-4D70-9828-05CE3C39D3E7}" srcOrd="0" destOrd="0" parTransId="{68F58AAD-47DA-40A4-BE92-FE16270E3FE1}" sibTransId="{35690F57-5AFE-4246-A921-C8D9C14DD71F}"/>
    <dgm:cxn modelId="{CA3C888E-9A93-425B-BA71-BE49D7C79CF8}" type="presOf" srcId="{473A4BA5-4169-4EBA-BBA4-B368197C8CA0}" destId="{D8312FA5-6C15-4F33-BD41-051B5137173C}" srcOrd="0" destOrd="0" presId="urn:microsoft.com/office/officeart/2005/8/layout/architecture+Icon"/>
    <dgm:cxn modelId="{D074E6CC-48E4-44D5-B6AA-B2FDEA46D120}" type="presOf" srcId="{432C139A-4CDE-4C16-9AF9-911062773002}" destId="{4AC680EC-2A49-43D6-B628-B57E045841B6}" srcOrd="0" destOrd="0" presId="urn:microsoft.com/office/officeart/2005/8/layout/architecture+Icon"/>
    <dgm:cxn modelId="{1AB8AD6F-D823-4B47-A7D7-80A24F76D2FC}" type="presParOf" srcId="{2F3A3EE6-9A3B-4867-A10C-E6A077189286}" destId="{FBD050F8-8B0E-4B29-8A84-A72E8F8C12F0}" srcOrd="0" destOrd="0" presId="urn:microsoft.com/office/officeart/2005/8/layout/architecture+Icon"/>
    <dgm:cxn modelId="{BFD0DEF0-9A3C-48A6-B6A5-5257F1C22437}" type="presParOf" srcId="{FBD050F8-8B0E-4B29-8A84-A72E8F8C12F0}" destId="{B59F1909-CE9D-40C5-B855-D78F73A107A7}" srcOrd="0" destOrd="0" presId="urn:microsoft.com/office/officeart/2005/8/layout/architecture+Icon"/>
    <dgm:cxn modelId="{65FA5CCC-A0E5-42F4-BBEE-ACC0C4118E13}" type="presParOf" srcId="{FBD050F8-8B0E-4B29-8A84-A72E8F8C12F0}" destId="{581C1F10-FFF6-4A22-9D38-0230B90D6A70}" srcOrd="1" destOrd="0" presId="urn:microsoft.com/office/officeart/2005/8/layout/architecture+Icon"/>
    <dgm:cxn modelId="{68AC0B6F-C0B3-4120-AC4D-923F89FBD27A}" type="presParOf" srcId="{FBD050F8-8B0E-4B29-8A84-A72E8F8C12F0}" destId="{D4508AA3-169D-45F0-842E-5D498B3DED78}" srcOrd="2" destOrd="0" presId="urn:microsoft.com/office/officeart/2005/8/layout/architecture+Icon"/>
    <dgm:cxn modelId="{64D24300-22DB-449C-8B6F-6B0328FE965F}" type="presParOf" srcId="{D4508AA3-169D-45F0-842E-5D498B3DED78}" destId="{7D6A5766-A81E-4882-8E71-566F78442949}" srcOrd="0" destOrd="0" presId="urn:microsoft.com/office/officeart/2005/8/layout/architecture+Icon"/>
    <dgm:cxn modelId="{A962A514-8C0D-427A-AEF9-7A6CAB1F0E15}" type="presParOf" srcId="{7D6A5766-A81E-4882-8E71-566F78442949}" destId="{D8312FA5-6C15-4F33-BD41-051B5137173C}" srcOrd="0" destOrd="0" presId="urn:microsoft.com/office/officeart/2005/8/layout/architecture+Icon"/>
    <dgm:cxn modelId="{BF22FEE0-579C-4D37-8B15-DA6B75E76B65}" type="presParOf" srcId="{7D6A5766-A81E-4882-8E71-566F78442949}" destId="{B733BDA9-D614-46D8-B191-E74E61604302}" srcOrd="1" destOrd="0" presId="urn:microsoft.com/office/officeart/2005/8/layout/architecture+Icon"/>
    <dgm:cxn modelId="{B4FDEB2E-B5E2-4D17-AFEB-2AA7A93BD7ED}" type="presParOf" srcId="{7D6A5766-A81E-4882-8E71-566F78442949}" destId="{D529D3FB-8606-4E71-8825-FD636EAAB3B3}" srcOrd="2" destOrd="0" presId="urn:microsoft.com/office/officeart/2005/8/layout/architecture+Icon"/>
    <dgm:cxn modelId="{0D10A213-EA92-47F9-B8AE-4598ED1EBCD8}" type="presParOf" srcId="{D529D3FB-8606-4E71-8825-FD636EAAB3B3}" destId="{4CAA756C-485E-4070-8AD9-9E92A0FE86E9}" srcOrd="0" destOrd="0" presId="urn:microsoft.com/office/officeart/2005/8/layout/architecture+Icon"/>
    <dgm:cxn modelId="{96BE4C1B-060F-4DB3-A24F-71C40A192DF5}" type="presParOf" srcId="{4CAA756C-485E-4070-8AD9-9E92A0FE86E9}" destId="{958F1525-6406-4C7C-B53B-B9B041AA1421}" srcOrd="0" destOrd="0" presId="urn:microsoft.com/office/officeart/2005/8/layout/architecture+Icon"/>
    <dgm:cxn modelId="{E4069879-3676-4F3D-B6C8-97DAF5F3D968}" type="presParOf" srcId="{4CAA756C-485E-4070-8AD9-9E92A0FE86E9}" destId="{AAFEE66E-3E06-4C39-A604-BA723C160828}" srcOrd="1" destOrd="0" presId="urn:microsoft.com/office/officeart/2005/8/layout/architecture+Icon"/>
    <dgm:cxn modelId="{31074D1A-1D2E-4702-9E5A-DBAEE06F60FD}" type="presParOf" srcId="{D529D3FB-8606-4E71-8825-FD636EAAB3B3}" destId="{41FA1DBE-2990-4E9C-A309-095425C47893}" srcOrd="1" destOrd="0" presId="urn:microsoft.com/office/officeart/2005/8/layout/architecture+Icon"/>
    <dgm:cxn modelId="{0206F07A-B233-493B-9573-4180090434AF}" type="presParOf" srcId="{D529D3FB-8606-4E71-8825-FD636EAAB3B3}" destId="{9078670F-3C1B-414E-B116-E9EFAF06950A}" srcOrd="2" destOrd="0" presId="urn:microsoft.com/office/officeart/2005/8/layout/architecture+Icon"/>
    <dgm:cxn modelId="{1176900C-A7C8-4F60-A769-B18C81359C39}" type="presParOf" srcId="{9078670F-3C1B-414E-B116-E9EFAF06950A}" destId="{4AC680EC-2A49-43D6-B628-B57E045841B6}" srcOrd="0" destOrd="0" presId="urn:microsoft.com/office/officeart/2005/8/layout/architecture+Icon"/>
    <dgm:cxn modelId="{425E3071-FD2B-4FB8-A27B-8AE283F4AD1A}" type="presParOf" srcId="{9078670F-3C1B-414E-B116-E9EFAF06950A}" destId="{8B9AC669-ADEF-4651-AC05-425757BE8EA4}" srcOrd="1" destOrd="0" presId="urn:microsoft.com/office/officeart/2005/8/layout/architecture+Icon"/>
    <dgm:cxn modelId="{02000EC1-B99B-4DEB-8A72-55D905830644}" type="presParOf" srcId="{D529D3FB-8606-4E71-8825-FD636EAAB3B3}" destId="{AA3884FE-DB2B-4387-9301-DA032C1C88E3}" srcOrd="3" destOrd="0" presId="urn:microsoft.com/office/officeart/2005/8/layout/architecture+Icon"/>
    <dgm:cxn modelId="{2ADB91CB-037F-4560-9FB7-20AD8EDAB5BE}" type="presParOf" srcId="{D529D3FB-8606-4E71-8825-FD636EAAB3B3}" destId="{031D4D93-F0C3-4FAA-9C67-F52C32862835}" srcOrd="4" destOrd="0" presId="urn:microsoft.com/office/officeart/2005/8/layout/architecture+Icon"/>
    <dgm:cxn modelId="{AD5CEF24-73E5-4CF3-9A6A-7457ADE45232}" type="presParOf" srcId="{031D4D93-F0C3-4FAA-9C67-F52C32862835}" destId="{96DC2C50-7548-492D-910D-F21400F5A26F}" srcOrd="0" destOrd="0" presId="urn:microsoft.com/office/officeart/2005/8/layout/architecture+Icon"/>
    <dgm:cxn modelId="{C715381F-61A7-43C4-A1BF-A8EE9A5EE359}" type="presParOf" srcId="{031D4D93-F0C3-4FAA-9C67-F52C32862835}" destId="{E27689CE-9B60-423E-A1C3-8284E8932F39}" srcOrd="1" destOrd="0" presId="urn:microsoft.com/office/officeart/2005/8/layout/architecture+Icon"/>
    <dgm:cxn modelId="{B0628366-BB49-4F0F-B351-7B4DEC3781F7}" type="presParOf" srcId="{031D4D93-F0C3-4FAA-9C67-F52C32862835}" destId="{6585D3C9-0861-4A67-9FB4-42D51D517E15}" srcOrd="2" destOrd="0" presId="urn:microsoft.com/office/officeart/2005/8/layout/architecture+Icon"/>
    <dgm:cxn modelId="{06830863-106D-418E-BDD1-3E1D092E87A3}" type="presParOf" srcId="{6585D3C9-0861-4A67-9FB4-42D51D517E15}" destId="{6D96C549-D262-49CB-9403-DD675FF39DA6}" srcOrd="0" destOrd="0" presId="urn:microsoft.com/office/officeart/2005/8/layout/architecture+Icon"/>
    <dgm:cxn modelId="{295A7786-BEB2-4E29-BF60-4364607818E0}" type="presParOf" srcId="{6D96C549-D262-49CB-9403-DD675FF39DA6}" destId="{9930E10E-1FC6-4F9C-8669-0D4288C2993E}" srcOrd="0" destOrd="0" presId="urn:microsoft.com/office/officeart/2005/8/layout/architecture+Icon"/>
    <dgm:cxn modelId="{52D3A8DF-764F-481E-99FA-6E31FF7AC146}" type="presParOf" srcId="{6D96C549-D262-49CB-9403-DD675FF39DA6}" destId="{29A0C76B-2829-4D24-99BC-9EB59CA41681}" srcOrd="1" destOrd="0" presId="urn:microsoft.com/office/officeart/2005/8/layout/architecture+Icon"/>
    <dgm:cxn modelId="{49497142-2F35-415B-9957-311855AF34B8}" type="presParOf" srcId="{D529D3FB-8606-4E71-8825-FD636EAAB3B3}" destId="{EC1ACB95-CB73-4242-99FB-5E7992B08C15}" srcOrd="5" destOrd="0" presId="urn:microsoft.com/office/officeart/2005/8/layout/architecture+Icon"/>
    <dgm:cxn modelId="{57D66B99-57B1-42EE-A34C-9EC2FE0078EF}" type="presParOf" srcId="{D529D3FB-8606-4E71-8825-FD636EAAB3B3}" destId="{D2EB549A-2876-4ABC-AB48-5ABC0DDF59DC}" srcOrd="6" destOrd="0" presId="urn:microsoft.com/office/officeart/2005/8/layout/architecture+Icon"/>
    <dgm:cxn modelId="{7C152C1D-579C-478B-BC1B-A72AE896528A}" type="presParOf" srcId="{D2EB549A-2876-4ABC-AB48-5ABC0DDF59DC}" destId="{DF86042B-E759-4C6B-9A73-786419D95206}" srcOrd="0" destOrd="0" presId="urn:microsoft.com/office/officeart/2005/8/layout/architecture+Icon"/>
    <dgm:cxn modelId="{F8F937DC-6964-4975-9DDC-473ECEBAE7DB}" type="presParOf" srcId="{D2EB549A-2876-4ABC-AB48-5ABC0DDF59DC}" destId="{E3D2797C-FF0A-4D9E-A3F4-DD2996E5CA51}" srcOrd="1" destOrd="0" presId="urn:microsoft.com/office/officeart/2005/8/layout/architecture+Icon"/>
    <dgm:cxn modelId="{4E51E0D3-4C0B-47CA-BF42-75CE0B7C6525}" type="presParOf" srcId="{D2EB549A-2876-4ABC-AB48-5ABC0DDF59DC}" destId="{13CFFFD4-7946-4D41-ABDD-80E57BAC9875}" srcOrd="2" destOrd="0" presId="urn:microsoft.com/office/officeart/2005/8/layout/architecture+Icon"/>
    <dgm:cxn modelId="{37EE34B8-725F-40BE-B7DF-A09F57BC1FBF}" type="presParOf" srcId="{13CFFFD4-7946-4D41-ABDD-80E57BAC9875}" destId="{043DBDFC-D508-469D-B4B0-C27225F8DD70}" srcOrd="0" destOrd="0" presId="urn:microsoft.com/office/officeart/2005/8/layout/architecture+Icon"/>
    <dgm:cxn modelId="{6EA6EAB7-FD99-46C0-A9FF-107331701E03}" type="presParOf" srcId="{043DBDFC-D508-469D-B4B0-C27225F8DD70}" destId="{3DAD7E9A-EE9B-48C2-88E2-882428C9915E}" srcOrd="0" destOrd="0" presId="urn:microsoft.com/office/officeart/2005/8/layout/architecture+Icon"/>
    <dgm:cxn modelId="{539B8ADF-8B0C-40DD-BCA4-D8E12A214A1E}" type="presParOf" srcId="{043DBDFC-D508-469D-B4B0-C27225F8DD70}" destId="{7211689C-808C-4D45-9C44-D271A48DED49}" srcOrd="1" destOrd="0" presId="urn:microsoft.com/office/officeart/2005/8/layout/architecture+Icon"/>
    <dgm:cxn modelId="{5FF2FA0B-0474-4418-A96D-637A527E03C7}" type="presParOf" srcId="{13CFFFD4-7946-4D41-ABDD-80E57BAC9875}" destId="{89DA04D3-84F1-4C53-9921-365A315263AF}" srcOrd="1" destOrd="0" presId="urn:microsoft.com/office/officeart/2005/8/layout/architecture+Icon"/>
    <dgm:cxn modelId="{9F283081-CA4E-4865-AF32-977BFB201767}" type="presParOf" srcId="{13CFFFD4-7946-4D41-ABDD-80E57BAC9875}" destId="{56B29D73-44EA-4782-BAB0-40837FB68ABF}" srcOrd="2" destOrd="0" presId="urn:microsoft.com/office/officeart/2005/8/layout/architecture+Icon"/>
    <dgm:cxn modelId="{236BE20A-3CD9-4705-9487-03863303FA99}" type="presParOf" srcId="{56B29D73-44EA-4782-BAB0-40837FB68ABF}" destId="{A5541728-8773-4E56-A83A-9D4C73ECBB8F}" srcOrd="0" destOrd="0" presId="urn:microsoft.com/office/officeart/2005/8/layout/architecture+Icon"/>
    <dgm:cxn modelId="{E0B40B55-6AF0-4C6B-9236-2F07593895DC}" type="presParOf" srcId="{56B29D73-44EA-4782-BAB0-40837FB68ABF}" destId="{1B65718F-4CDD-4E16-B221-2656EC886267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B16600-B320-489F-B4EC-F37845F8847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68F22-3C1A-4606-AE28-8168EC74B3A3}">
      <dgm:prSet phldrT="[Text]"/>
      <dgm:spPr/>
      <dgm:t>
        <a:bodyPr/>
        <a:lstStyle/>
        <a:p>
          <a:r>
            <a:rPr lang="en-US" dirty="0" smtClean="0"/>
            <a:t>TIOBE Index</a:t>
          </a:r>
          <a:endParaRPr lang="en-US" dirty="0"/>
        </a:p>
      </dgm:t>
    </dgm:pt>
    <dgm:pt modelId="{D9B291B6-B0CE-4EF7-9ECE-4CBD1D70A84C}" type="parTrans" cxnId="{31504A46-87B6-4A45-AE73-DB73FED0D40F}">
      <dgm:prSet/>
      <dgm:spPr/>
      <dgm:t>
        <a:bodyPr/>
        <a:lstStyle/>
        <a:p>
          <a:endParaRPr lang="en-US"/>
        </a:p>
      </dgm:t>
    </dgm:pt>
    <dgm:pt modelId="{2EF14654-25FF-468B-B5F0-B7096854065F}" type="sibTrans" cxnId="{31504A46-87B6-4A45-AE73-DB73FED0D40F}">
      <dgm:prSet/>
      <dgm:spPr/>
      <dgm:t>
        <a:bodyPr/>
        <a:lstStyle/>
        <a:p>
          <a:endParaRPr lang="en-US"/>
        </a:p>
      </dgm:t>
    </dgm:pt>
    <dgm:pt modelId="{94DECCE4-012F-42CF-97C1-CC9DB356AA9B}">
      <dgm:prSet phldrT="[Text]"/>
      <dgm:spPr/>
      <dgm:t>
        <a:bodyPr/>
        <a:lstStyle/>
        <a:p>
          <a:r>
            <a:rPr lang="en-US" sz="2200" b="1" dirty="0" smtClean="0"/>
            <a:t>Java</a:t>
          </a:r>
          <a:endParaRPr lang="en-US" sz="2200" dirty="0"/>
        </a:p>
      </dgm:t>
    </dgm:pt>
    <dgm:pt modelId="{D8327FF6-0C39-400D-AA21-6E7530751783}" type="parTrans" cxnId="{BE9C5B5C-3E41-424B-9009-64AB4C963443}">
      <dgm:prSet/>
      <dgm:spPr/>
      <dgm:t>
        <a:bodyPr/>
        <a:lstStyle/>
        <a:p>
          <a:endParaRPr lang="en-US"/>
        </a:p>
      </dgm:t>
    </dgm:pt>
    <dgm:pt modelId="{AA84385E-966F-4AD7-B91F-DBF6EA5460CE}" type="sibTrans" cxnId="{BE9C5B5C-3E41-424B-9009-64AB4C963443}">
      <dgm:prSet/>
      <dgm:spPr/>
      <dgm:t>
        <a:bodyPr/>
        <a:lstStyle/>
        <a:p>
          <a:endParaRPr lang="en-US"/>
        </a:p>
      </dgm:t>
    </dgm:pt>
    <dgm:pt modelId="{B3D860E1-C9AA-4E9A-B2E5-95DB9132B1B2}">
      <dgm:prSet phldrT="[Text]"/>
      <dgm:spPr/>
      <dgm:t>
        <a:bodyPr/>
        <a:lstStyle/>
        <a:p>
          <a:r>
            <a:rPr lang="en-US" dirty="0" smtClean="0"/>
            <a:t>langpop.com</a:t>
          </a:r>
          <a:endParaRPr lang="en-US" dirty="0"/>
        </a:p>
      </dgm:t>
    </dgm:pt>
    <dgm:pt modelId="{02DD5FFD-7A60-4C10-B75F-FD4A3E712001}" type="parTrans" cxnId="{EC635511-2A52-463F-8AA7-FA8C7A7A11E3}">
      <dgm:prSet/>
      <dgm:spPr/>
      <dgm:t>
        <a:bodyPr/>
        <a:lstStyle/>
        <a:p>
          <a:endParaRPr lang="en-US"/>
        </a:p>
      </dgm:t>
    </dgm:pt>
    <dgm:pt modelId="{5211E397-8F83-4663-8545-83DDA337F669}" type="sibTrans" cxnId="{EC635511-2A52-463F-8AA7-FA8C7A7A11E3}">
      <dgm:prSet/>
      <dgm:spPr/>
      <dgm:t>
        <a:bodyPr/>
        <a:lstStyle/>
        <a:p>
          <a:endParaRPr lang="en-US"/>
        </a:p>
      </dgm:t>
    </dgm:pt>
    <dgm:pt modelId="{5DADDE6D-9D15-44FD-B45B-43759B3E4704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59E5C160-3862-4C6C-B00B-EB9D59F764DA}" type="parTrans" cxnId="{7201D503-8AB3-495D-82A9-9D8AE5FB7682}">
      <dgm:prSet/>
      <dgm:spPr/>
      <dgm:t>
        <a:bodyPr/>
        <a:lstStyle/>
        <a:p>
          <a:endParaRPr lang="en-US"/>
        </a:p>
      </dgm:t>
    </dgm:pt>
    <dgm:pt modelId="{12BE9E8F-B3D9-4EE1-BC7B-444039B41FA1}" type="sibTrans" cxnId="{7201D503-8AB3-495D-82A9-9D8AE5FB7682}">
      <dgm:prSet/>
      <dgm:spPr/>
      <dgm:t>
        <a:bodyPr/>
        <a:lstStyle/>
        <a:p>
          <a:endParaRPr lang="en-US"/>
        </a:p>
      </dgm:t>
    </dgm:pt>
    <dgm:pt modelId="{6CBED9B2-0A1A-40BB-A99A-BF2DCCFF5CAE}">
      <dgm:prSet phldrT="[Text]"/>
      <dgm:spPr/>
      <dgm:t>
        <a:bodyPr/>
        <a:lstStyle/>
        <a:p>
          <a:r>
            <a:rPr lang="en-US" b="1" dirty="0" smtClean="0"/>
            <a:t>Java</a:t>
          </a:r>
          <a:endParaRPr lang="en-US" b="1" dirty="0"/>
        </a:p>
      </dgm:t>
    </dgm:pt>
    <dgm:pt modelId="{E25E8576-C6FA-45BD-8E6D-441104A475F1}" type="parTrans" cxnId="{F66213DA-9894-4E13-A77A-502F41C263F3}">
      <dgm:prSet/>
      <dgm:spPr/>
      <dgm:t>
        <a:bodyPr/>
        <a:lstStyle/>
        <a:p>
          <a:endParaRPr lang="en-US"/>
        </a:p>
      </dgm:t>
    </dgm:pt>
    <dgm:pt modelId="{A2DCEEDF-9965-40AB-8BB2-1F87666FEA24}" type="sibTrans" cxnId="{F66213DA-9894-4E13-A77A-502F41C263F3}">
      <dgm:prSet/>
      <dgm:spPr/>
      <dgm:t>
        <a:bodyPr/>
        <a:lstStyle/>
        <a:p>
          <a:endParaRPr lang="en-US"/>
        </a:p>
      </dgm:t>
    </dgm:pt>
    <dgm:pt modelId="{5A2B0543-5790-49A3-8425-4086DCB02267}">
      <dgm:prSet phldrT="[Text]"/>
      <dgm:spPr/>
      <dgm:t>
        <a:bodyPr/>
        <a:lstStyle/>
        <a:p>
          <a:r>
            <a:rPr lang="en-US" dirty="0" err="1" smtClean="0"/>
            <a:t>codeeval</a:t>
          </a:r>
          <a:endParaRPr lang="en-US" dirty="0"/>
        </a:p>
      </dgm:t>
    </dgm:pt>
    <dgm:pt modelId="{A1A9887C-19F7-4F8B-8903-E7D0A33A35AC}" type="parTrans" cxnId="{F09A5451-11F6-4637-BD67-8E55C0DA93F0}">
      <dgm:prSet/>
      <dgm:spPr/>
      <dgm:t>
        <a:bodyPr/>
        <a:lstStyle/>
        <a:p>
          <a:endParaRPr lang="en-US"/>
        </a:p>
      </dgm:t>
    </dgm:pt>
    <dgm:pt modelId="{84B0DB98-40FD-4A70-8354-2182CBB06D40}" type="sibTrans" cxnId="{F09A5451-11F6-4637-BD67-8E55C0DA93F0}">
      <dgm:prSet/>
      <dgm:spPr/>
      <dgm:t>
        <a:bodyPr/>
        <a:lstStyle/>
        <a:p>
          <a:endParaRPr lang="en-US"/>
        </a:p>
      </dgm:t>
    </dgm:pt>
    <dgm:pt modelId="{5E25BC29-DCF8-4305-8771-D48612173D2D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2700D7A5-1F55-4927-BBE2-E8E3F1FDC3A1}" type="parTrans" cxnId="{7FBAB7BC-0543-4F53-8D9A-D69BC05D1DC1}">
      <dgm:prSet/>
      <dgm:spPr/>
      <dgm:t>
        <a:bodyPr/>
        <a:lstStyle/>
        <a:p>
          <a:endParaRPr lang="en-US"/>
        </a:p>
      </dgm:t>
    </dgm:pt>
    <dgm:pt modelId="{88CC02C3-005C-4725-BC02-7A6E6CECBC8C}" type="sibTrans" cxnId="{7FBAB7BC-0543-4F53-8D9A-D69BC05D1DC1}">
      <dgm:prSet/>
      <dgm:spPr/>
      <dgm:t>
        <a:bodyPr/>
        <a:lstStyle/>
        <a:p>
          <a:endParaRPr lang="en-US"/>
        </a:p>
      </dgm:t>
    </dgm:pt>
    <dgm:pt modelId="{D370BE39-5ADA-4CBE-9AD6-A879587A054F}">
      <dgm:prSet phldrT="[Text]"/>
      <dgm:spPr/>
      <dgm:t>
        <a:bodyPr/>
        <a:lstStyle/>
        <a:p>
          <a:r>
            <a:rPr lang="en-US" b="1" dirty="0" smtClean="0"/>
            <a:t>Java</a:t>
          </a:r>
          <a:endParaRPr lang="en-US" b="1" dirty="0"/>
        </a:p>
      </dgm:t>
    </dgm:pt>
    <dgm:pt modelId="{1C38D435-49B1-40ED-B986-9E866D871532}" type="parTrans" cxnId="{5A1BDB6E-999F-4E6D-94BC-B0403368AB12}">
      <dgm:prSet/>
      <dgm:spPr/>
      <dgm:t>
        <a:bodyPr/>
        <a:lstStyle/>
        <a:p>
          <a:endParaRPr lang="en-US"/>
        </a:p>
      </dgm:t>
    </dgm:pt>
    <dgm:pt modelId="{38BA34EB-75B5-4BA6-93C7-C68FCE9D5262}" type="sibTrans" cxnId="{5A1BDB6E-999F-4E6D-94BC-B0403368AB12}">
      <dgm:prSet/>
      <dgm:spPr/>
      <dgm:t>
        <a:bodyPr/>
        <a:lstStyle/>
        <a:p>
          <a:endParaRPr lang="en-US"/>
        </a:p>
      </dgm:t>
    </dgm:pt>
    <dgm:pt modelId="{69B0F6E2-A164-4454-8840-BCD6AE82F6A0}">
      <dgm:prSet phldrT="[Text]"/>
      <dgm:spPr/>
      <dgm:t>
        <a:bodyPr/>
        <a:lstStyle/>
        <a:p>
          <a:r>
            <a:rPr lang="en-US" sz="2200" dirty="0" smtClean="0"/>
            <a:t>C</a:t>
          </a:r>
          <a:endParaRPr lang="en-US" sz="2200" dirty="0"/>
        </a:p>
      </dgm:t>
    </dgm:pt>
    <dgm:pt modelId="{9D7702AA-A475-420B-966A-3197A9166458}" type="parTrans" cxnId="{1F0EDE56-9346-427C-AA8F-505A5ED0ABF0}">
      <dgm:prSet/>
      <dgm:spPr/>
      <dgm:t>
        <a:bodyPr/>
        <a:lstStyle/>
        <a:p>
          <a:endParaRPr lang="en-US"/>
        </a:p>
      </dgm:t>
    </dgm:pt>
    <dgm:pt modelId="{FA9B14EF-12BC-4291-8313-570D5B472B45}" type="sibTrans" cxnId="{1F0EDE56-9346-427C-AA8F-505A5ED0ABF0}">
      <dgm:prSet/>
      <dgm:spPr/>
      <dgm:t>
        <a:bodyPr/>
        <a:lstStyle/>
        <a:p>
          <a:endParaRPr lang="en-US"/>
        </a:p>
      </dgm:t>
    </dgm:pt>
    <dgm:pt modelId="{6ED7F476-C0A9-4DE8-A217-FD3D68148F54}">
      <dgm:prSet phldrT="[Text]"/>
      <dgm:spPr/>
      <dgm:t>
        <a:bodyPr/>
        <a:lstStyle/>
        <a:p>
          <a:r>
            <a:rPr lang="en-US" sz="2200" dirty="0" smtClean="0"/>
            <a:t>C++</a:t>
          </a:r>
          <a:endParaRPr lang="en-US" sz="2200" dirty="0"/>
        </a:p>
      </dgm:t>
    </dgm:pt>
    <dgm:pt modelId="{965FEC4D-F1CF-4D42-8DCE-A0788DF86896}" type="parTrans" cxnId="{3A05F361-F672-436A-800A-D52063BD317C}">
      <dgm:prSet/>
      <dgm:spPr/>
      <dgm:t>
        <a:bodyPr/>
        <a:lstStyle/>
        <a:p>
          <a:endParaRPr lang="en-US"/>
        </a:p>
      </dgm:t>
    </dgm:pt>
    <dgm:pt modelId="{E7E461B6-86A0-4711-826C-32EF3B1C73D5}" type="sibTrans" cxnId="{3A05F361-F672-436A-800A-D52063BD317C}">
      <dgm:prSet/>
      <dgm:spPr/>
      <dgm:t>
        <a:bodyPr/>
        <a:lstStyle/>
        <a:p>
          <a:endParaRPr lang="en-US"/>
        </a:p>
      </dgm:t>
    </dgm:pt>
    <dgm:pt modelId="{6248F125-42BE-4A3B-88EA-EC2A630CEF9C}">
      <dgm:prSet phldrT="[Text]" custT="1"/>
      <dgm:spPr/>
      <dgm:t>
        <a:bodyPr/>
        <a:lstStyle/>
        <a:p>
          <a:r>
            <a:rPr lang="en-US" sz="2000" dirty="0" smtClean="0"/>
            <a:t>Objective-C</a:t>
          </a:r>
          <a:endParaRPr lang="en-US" sz="2000" dirty="0"/>
        </a:p>
      </dgm:t>
    </dgm:pt>
    <dgm:pt modelId="{3764B86F-69EE-4F64-8E4D-8B3760D6B832}" type="parTrans" cxnId="{6F2F5865-87AC-45B5-A5CF-E3D39ABB0C33}">
      <dgm:prSet/>
      <dgm:spPr/>
      <dgm:t>
        <a:bodyPr/>
        <a:lstStyle/>
        <a:p>
          <a:endParaRPr lang="en-US"/>
        </a:p>
      </dgm:t>
    </dgm:pt>
    <dgm:pt modelId="{4C4F65A8-9EF7-4B34-8B45-676FA63E7402}" type="sibTrans" cxnId="{6F2F5865-87AC-45B5-A5CF-E3D39ABB0C33}">
      <dgm:prSet/>
      <dgm:spPr/>
      <dgm:t>
        <a:bodyPr/>
        <a:lstStyle/>
        <a:p>
          <a:endParaRPr lang="en-US"/>
        </a:p>
      </dgm:t>
    </dgm:pt>
    <dgm:pt modelId="{B2F18F2A-503C-4636-B0A8-D3F338E04A61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E9991B1E-3174-4D60-B31E-7C31530B8CDE}" type="parTrans" cxnId="{B3980BA5-4E14-495A-8527-60B68FF49F43}">
      <dgm:prSet/>
      <dgm:spPr/>
      <dgm:t>
        <a:bodyPr/>
        <a:lstStyle/>
        <a:p>
          <a:endParaRPr lang="en-US"/>
        </a:p>
      </dgm:t>
    </dgm:pt>
    <dgm:pt modelId="{EDA4071B-B885-4F8D-833B-97E4B73FBA2E}" type="sibTrans" cxnId="{B3980BA5-4E14-495A-8527-60B68FF49F43}">
      <dgm:prSet/>
      <dgm:spPr/>
      <dgm:t>
        <a:bodyPr/>
        <a:lstStyle/>
        <a:p>
          <a:endParaRPr lang="en-US"/>
        </a:p>
      </dgm:t>
    </dgm:pt>
    <dgm:pt modelId="{1029EA60-70CA-44A6-94D8-05DB3E507A3C}">
      <dgm:prSet phldrT="[Text]"/>
      <dgm:spPr/>
      <dgm:t>
        <a:bodyPr/>
        <a:lstStyle/>
        <a:p>
          <a:r>
            <a:rPr lang="en-US" dirty="0" err="1" smtClean="0"/>
            <a:t>Javascript</a:t>
          </a:r>
          <a:endParaRPr lang="en-US" dirty="0"/>
        </a:p>
      </dgm:t>
    </dgm:pt>
    <dgm:pt modelId="{4784555F-1A8D-4B21-9B73-676D67F91E8E}" type="parTrans" cxnId="{D49DACB7-C7D6-4CF4-8615-06A69B7B9C22}">
      <dgm:prSet/>
      <dgm:spPr/>
      <dgm:t>
        <a:bodyPr/>
        <a:lstStyle/>
        <a:p>
          <a:endParaRPr lang="en-US"/>
        </a:p>
      </dgm:t>
    </dgm:pt>
    <dgm:pt modelId="{E3FA3774-3A57-4E87-AF83-50DF99CAED23}" type="sibTrans" cxnId="{D49DACB7-C7D6-4CF4-8615-06A69B7B9C22}">
      <dgm:prSet/>
      <dgm:spPr/>
      <dgm:t>
        <a:bodyPr/>
        <a:lstStyle/>
        <a:p>
          <a:endParaRPr lang="en-US"/>
        </a:p>
      </dgm:t>
    </dgm:pt>
    <dgm:pt modelId="{1BE80665-35F4-45A5-9183-F3C995ADA631}">
      <dgm:prSet phldrT="[Text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61744C63-8E92-4731-BF99-5FA59DF88AE9}" type="parTrans" cxnId="{1814A175-6979-47F7-8D69-6EC364388A1B}">
      <dgm:prSet/>
      <dgm:spPr/>
      <dgm:t>
        <a:bodyPr/>
        <a:lstStyle/>
        <a:p>
          <a:endParaRPr lang="en-US"/>
        </a:p>
      </dgm:t>
    </dgm:pt>
    <dgm:pt modelId="{C0C6F759-7BB0-46DE-84DD-6CE2BDB26AA1}" type="sibTrans" cxnId="{1814A175-6979-47F7-8D69-6EC364388A1B}">
      <dgm:prSet/>
      <dgm:spPr/>
      <dgm:t>
        <a:bodyPr/>
        <a:lstStyle/>
        <a:p>
          <a:endParaRPr lang="en-US"/>
        </a:p>
      </dgm:t>
    </dgm:pt>
    <dgm:pt modelId="{5B16BB51-0AD1-4D5E-B320-F3497765E75C}">
      <dgm:prSet phldrT="[Text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ED0F40FC-5291-48F7-AE6C-E64D3FCACD6D}" type="parTrans" cxnId="{6A1132AC-835D-4D4F-8B97-938D6A24BE4E}">
      <dgm:prSet/>
      <dgm:spPr/>
      <dgm:t>
        <a:bodyPr/>
        <a:lstStyle/>
        <a:p>
          <a:endParaRPr lang="en-US"/>
        </a:p>
      </dgm:t>
    </dgm:pt>
    <dgm:pt modelId="{4E907152-AE6C-46A6-85F1-4373242A4931}" type="sibTrans" cxnId="{6A1132AC-835D-4D4F-8B97-938D6A24BE4E}">
      <dgm:prSet/>
      <dgm:spPr/>
      <dgm:t>
        <a:bodyPr/>
        <a:lstStyle/>
        <a:p>
          <a:endParaRPr lang="en-US"/>
        </a:p>
      </dgm:t>
    </dgm:pt>
    <dgm:pt modelId="{82EEBBF3-E332-426D-8B24-C5E3E5FFF164}">
      <dgm:prSet phldrT="[Text]"/>
      <dgm:spPr/>
      <dgm:t>
        <a:bodyPr/>
        <a:lstStyle/>
        <a:p>
          <a:r>
            <a:rPr lang="en-US" dirty="0" smtClean="0"/>
            <a:t>Ruby</a:t>
          </a:r>
          <a:endParaRPr lang="en-US" dirty="0"/>
        </a:p>
      </dgm:t>
    </dgm:pt>
    <dgm:pt modelId="{2554F8D9-1F09-43B7-9D27-301BCE718134}" type="parTrans" cxnId="{94B7A52D-500C-4A8D-AE3C-D006A96474E2}">
      <dgm:prSet/>
      <dgm:spPr/>
      <dgm:t>
        <a:bodyPr/>
        <a:lstStyle/>
        <a:p>
          <a:endParaRPr lang="en-US"/>
        </a:p>
      </dgm:t>
    </dgm:pt>
    <dgm:pt modelId="{226BB771-B401-4A16-B9D9-BFD68D9B3F2B}" type="sibTrans" cxnId="{94B7A52D-500C-4A8D-AE3C-D006A96474E2}">
      <dgm:prSet/>
      <dgm:spPr/>
      <dgm:t>
        <a:bodyPr/>
        <a:lstStyle/>
        <a:p>
          <a:endParaRPr lang="en-US"/>
        </a:p>
      </dgm:t>
    </dgm:pt>
    <dgm:pt modelId="{E796302F-FEC8-4B11-98A4-64306FB2D3E3}">
      <dgm:prSet phldrT="[Text]"/>
      <dgm:spPr/>
      <dgm:t>
        <a:bodyPr/>
        <a:lstStyle/>
        <a:p>
          <a:endParaRPr lang="en-US" dirty="0"/>
        </a:p>
      </dgm:t>
    </dgm:pt>
    <dgm:pt modelId="{F8E33E82-BB0D-48DD-AED4-1F30E0C86B23}" type="parTrans" cxnId="{DE977625-FCC5-4943-8893-531562B68A21}">
      <dgm:prSet/>
      <dgm:spPr/>
      <dgm:t>
        <a:bodyPr/>
        <a:lstStyle/>
        <a:p>
          <a:endParaRPr lang="en-US"/>
        </a:p>
      </dgm:t>
    </dgm:pt>
    <dgm:pt modelId="{B5B5638B-7864-4095-BF03-55F669DA61AF}" type="sibTrans" cxnId="{DE977625-FCC5-4943-8893-531562B68A21}">
      <dgm:prSet/>
      <dgm:spPr/>
      <dgm:t>
        <a:bodyPr/>
        <a:lstStyle/>
        <a:p>
          <a:endParaRPr lang="en-US"/>
        </a:p>
      </dgm:t>
    </dgm:pt>
    <dgm:pt modelId="{40A612C4-4E7C-4372-BF74-2570290C9870}">
      <dgm:prSet phldrT="[Text]"/>
      <dgm:spPr/>
      <dgm:t>
        <a:bodyPr/>
        <a:lstStyle/>
        <a:p>
          <a:r>
            <a:rPr lang="en-US" b="0" i="0" smtClean="0"/>
            <a:t>IEEE Spectrum</a:t>
          </a:r>
          <a:endParaRPr lang="en-US" dirty="0"/>
        </a:p>
      </dgm:t>
    </dgm:pt>
    <dgm:pt modelId="{FF889A7F-8775-4E1B-82AC-88B1E7FC306E}" type="parTrans" cxnId="{84E83DA7-BBDB-4CF7-AE3B-038B9DA62260}">
      <dgm:prSet/>
      <dgm:spPr/>
      <dgm:t>
        <a:bodyPr/>
        <a:lstStyle/>
        <a:p>
          <a:endParaRPr lang="en-US"/>
        </a:p>
      </dgm:t>
    </dgm:pt>
    <dgm:pt modelId="{EC03144A-5290-40E6-92FD-BBE7CB6CD0C3}" type="sibTrans" cxnId="{84E83DA7-BBDB-4CF7-AE3B-038B9DA62260}">
      <dgm:prSet/>
      <dgm:spPr/>
      <dgm:t>
        <a:bodyPr/>
        <a:lstStyle/>
        <a:p>
          <a:endParaRPr lang="en-US"/>
        </a:p>
      </dgm:t>
    </dgm:pt>
    <dgm:pt modelId="{6D79C59A-DBCD-4691-B8C7-FB7E639A4C87}">
      <dgm:prSet phldrT="[Text]"/>
      <dgm:spPr/>
      <dgm:t>
        <a:bodyPr/>
        <a:lstStyle/>
        <a:p>
          <a:r>
            <a:rPr lang="en-US" b="1" dirty="0" smtClean="0"/>
            <a:t>Java</a:t>
          </a:r>
          <a:endParaRPr lang="en-US" b="1" dirty="0"/>
        </a:p>
      </dgm:t>
    </dgm:pt>
    <dgm:pt modelId="{EF53963A-B437-4FD5-9ADD-D92C6E06794B}" type="parTrans" cxnId="{93B2CBE1-2141-4801-913C-A7427840761B}">
      <dgm:prSet/>
      <dgm:spPr/>
      <dgm:t>
        <a:bodyPr/>
        <a:lstStyle/>
        <a:p>
          <a:endParaRPr lang="en-US"/>
        </a:p>
      </dgm:t>
    </dgm:pt>
    <dgm:pt modelId="{E25EF5B1-7FA2-48A9-8A75-B7C3A2966C5E}" type="sibTrans" cxnId="{93B2CBE1-2141-4801-913C-A7427840761B}">
      <dgm:prSet/>
      <dgm:spPr/>
      <dgm:t>
        <a:bodyPr/>
        <a:lstStyle/>
        <a:p>
          <a:endParaRPr lang="en-US"/>
        </a:p>
      </dgm:t>
    </dgm:pt>
    <dgm:pt modelId="{2E8CC372-F3D9-40D8-A8E0-E34A9EF5BA7F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BA68194D-69DF-4969-8ACA-92CB7F616A05}" type="parTrans" cxnId="{D5B47E59-003E-4E96-B921-4C761106F1BD}">
      <dgm:prSet/>
      <dgm:spPr/>
      <dgm:t>
        <a:bodyPr/>
        <a:lstStyle/>
        <a:p>
          <a:endParaRPr lang="en-US"/>
        </a:p>
      </dgm:t>
    </dgm:pt>
    <dgm:pt modelId="{F24820EB-F74F-482A-A523-012C718F29E0}" type="sibTrans" cxnId="{D5B47E59-003E-4E96-B921-4C761106F1BD}">
      <dgm:prSet/>
      <dgm:spPr/>
      <dgm:t>
        <a:bodyPr/>
        <a:lstStyle/>
        <a:p>
          <a:endParaRPr lang="en-US"/>
        </a:p>
      </dgm:t>
    </dgm:pt>
    <dgm:pt modelId="{49BF68B7-B9DE-4FD0-9D25-DC9A89B55E59}">
      <dgm:prSet phldrT="[Text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F745F9DF-9A7B-43C6-9A15-63ACE8527EF0}" type="parTrans" cxnId="{6CAA549F-A1DC-4686-AD2F-CFC3681AC196}">
      <dgm:prSet/>
      <dgm:spPr/>
      <dgm:t>
        <a:bodyPr/>
        <a:lstStyle/>
        <a:p>
          <a:endParaRPr lang="en-US"/>
        </a:p>
      </dgm:t>
    </dgm:pt>
    <dgm:pt modelId="{7964ED79-B92F-42A2-B894-3E5A0671C267}" type="sibTrans" cxnId="{6CAA549F-A1DC-4686-AD2F-CFC3681AC196}">
      <dgm:prSet/>
      <dgm:spPr/>
      <dgm:t>
        <a:bodyPr/>
        <a:lstStyle/>
        <a:p>
          <a:endParaRPr lang="en-US"/>
        </a:p>
      </dgm:t>
    </dgm:pt>
    <dgm:pt modelId="{8A0FB173-D078-4961-ABBB-626C714A2C58}">
      <dgm:prSet phldrT="[Text]"/>
      <dgm:spPr/>
      <dgm:t>
        <a:bodyPr/>
        <a:lstStyle/>
        <a:p>
          <a:r>
            <a:rPr lang="en-US" dirty="0" smtClean="0"/>
            <a:t>C#</a:t>
          </a:r>
          <a:endParaRPr lang="en-US" dirty="0"/>
        </a:p>
      </dgm:t>
    </dgm:pt>
    <dgm:pt modelId="{EDC5CD6B-8DE7-4A1D-B454-ECE4C2D3BB20}" type="parTrans" cxnId="{0F3D79F6-8E14-4EB3-BCA7-B5374315DF93}">
      <dgm:prSet/>
      <dgm:spPr/>
      <dgm:t>
        <a:bodyPr/>
        <a:lstStyle/>
        <a:p>
          <a:endParaRPr lang="en-US"/>
        </a:p>
      </dgm:t>
    </dgm:pt>
    <dgm:pt modelId="{A420379F-258C-4D9B-B5A9-8E65D3596586}" type="sibTrans" cxnId="{0F3D79F6-8E14-4EB3-BCA7-B5374315DF93}">
      <dgm:prSet/>
      <dgm:spPr/>
      <dgm:t>
        <a:bodyPr/>
        <a:lstStyle/>
        <a:p>
          <a:endParaRPr lang="en-US"/>
        </a:p>
      </dgm:t>
    </dgm:pt>
    <dgm:pt modelId="{F6F9CA56-FD18-4CB4-80FA-9F8D6CD5B8F6}">
      <dgm:prSet phldrT="[Text]" custT="1"/>
      <dgm:spPr/>
      <dgm:t>
        <a:bodyPr/>
        <a:lstStyle/>
        <a:p>
          <a:r>
            <a:rPr lang="en-US" sz="2000" dirty="0" smtClean="0"/>
            <a:t>C#</a:t>
          </a:r>
          <a:endParaRPr lang="en-US" sz="2000" dirty="0"/>
        </a:p>
      </dgm:t>
    </dgm:pt>
    <dgm:pt modelId="{C286D0F0-326D-46BC-955B-83E36C4BC9F8}" type="parTrans" cxnId="{FB5DB891-BDD1-4E07-9DE8-9950C117D44D}">
      <dgm:prSet/>
      <dgm:spPr/>
      <dgm:t>
        <a:bodyPr/>
        <a:lstStyle/>
        <a:p>
          <a:endParaRPr lang="en-US"/>
        </a:p>
      </dgm:t>
    </dgm:pt>
    <dgm:pt modelId="{55C2E869-FF05-4436-9A0B-3BA1CA8B6E7E}" type="sibTrans" cxnId="{FB5DB891-BDD1-4E07-9DE8-9950C117D44D}">
      <dgm:prSet/>
      <dgm:spPr/>
      <dgm:t>
        <a:bodyPr/>
        <a:lstStyle/>
        <a:p>
          <a:endParaRPr lang="en-US"/>
        </a:p>
      </dgm:t>
    </dgm:pt>
    <dgm:pt modelId="{7AA55C1C-1682-41DA-A359-54A11FF484BF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70606043-B9F3-4F4F-9B6C-848A4D555EBD}" type="parTrans" cxnId="{09F5EE12-5723-46BE-AB52-A862D9939F4B}">
      <dgm:prSet/>
      <dgm:spPr/>
      <dgm:t>
        <a:bodyPr/>
        <a:lstStyle/>
        <a:p>
          <a:endParaRPr lang="en-US"/>
        </a:p>
      </dgm:t>
    </dgm:pt>
    <dgm:pt modelId="{8E364F48-E087-480E-B3A4-F0861BFEC513}" type="sibTrans" cxnId="{09F5EE12-5723-46BE-AB52-A862D9939F4B}">
      <dgm:prSet/>
      <dgm:spPr/>
      <dgm:t>
        <a:bodyPr/>
        <a:lstStyle/>
        <a:p>
          <a:endParaRPr lang="en-US"/>
        </a:p>
      </dgm:t>
    </dgm:pt>
    <dgm:pt modelId="{AF446C14-2CB6-4CC1-9411-AD355E99C8E4}">
      <dgm:prSet phldrT="[Text]"/>
      <dgm:spPr/>
      <dgm:t>
        <a:bodyPr/>
        <a:lstStyle/>
        <a:p>
          <a:r>
            <a:rPr lang="en-US" dirty="0" smtClean="0"/>
            <a:t>C#</a:t>
          </a:r>
          <a:endParaRPr lang="en-US" dirty="0"/>
        </a:p>
      </dgm:t>
    </dgm:pt>
    <dgm:pt modelId="{DDCBAC0E-955B-4CBC-9F92-6757EA391741}" type="parTrans" cxnId="{572836BF-F73B-4096-A552-D17F6C7A0241}">
      <dgm:prSet/>
      <dgm:spPr/>
      <dgm:t>
        <a:bodyPr/>
        <a:lstStyle/>
        <a:p>
          <a:endParaRPr lang="en-US"/>
        </a:p>
      </dgm:t>
    </dgm:pt>
    <dgm:pt modelId="{321E603A-E868-414B-8770-C09ED48C6AD8}" type="sibTrans" cxnId="{572836BF-F73B-4096-A552-D17F6C7A0241}">
      <dgm:prSet/>
      <dgm:spPr/>
      <dgm:t>
        <a:bodyPr/>
        <a:lstStyle/>
        <a:p>
          <a:endParaRPr lang="en-US"/>
        </a:p>
      </dgm:t>
    </dgm:pt>
    <dgm:pt modelId="{0E2A8AFB-5080-4432-9864-30BE5804E70F}" type="pres">
      <dgm:prSet presAssocID="{49B16600-B320-489F-B4EC-F37845F884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62A6E7-68AD-4378-9F21-315163D94E7E}" type="pres">
      <dgm:prSet presAssocID="{37C68F22-3C1A-4606-AE28-8168EC74B3A3}" presName="composite" presStyleCnt="0"/>
      <dgm:spPr/>
    </dgm:pt>
    <dgm:pt modelId="{99967104-F463-4E98-A6F1-56C9DE10B43D}" type="pres">
      <dgm:prSet presAssocID="{37C68F22-3C1A-4606-AE28-8168EC74B3A3}" presName="parTx" presStyleLbl="alignNode1" presStyleIdx="0" presStyleCnt="4" custScaleX="1015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5A22-2CD7-4CDE-8CD7-D1D9DA352A82}" type="pres">
      <dgm:prSet presAssocID="{37C68F22-3C1A-4606-AE28-8168EC74B3A3}" presName="desTx" presStyleLbl="alignAccFollowNode1" presStyleIdx="0" presStyleCnt="4" custScaleX="1015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3B53A-D70B-408A-A90C-8E7048A81513}" type="pres">
      <dgm:prSet presAssocID="{2EF14654-25FF-468B-B5F0-B7096854065F}" presName="space" presStyleCnt="0"/>
      <dgm:spPr/>
    </dgm:pt>
    <dgm:pt modelId="{B664E5EC-595A-41F5-867F-942E47BEFE72}" type="pres">
      <dgm:prSet presAssocID="{B3D860E1-C9AA-4E9A-B2E5-95DB9132B1B2}" presName="composite" presStyleCnt="0"/>
      <dgm:spPr/>
    </dgm:pt>
    <dgm:pt modelId="{0D329475-58F2-4575-9593-72AA124361E4}" type="pres">
      <dgm:prSet presAssocID="{B3D860E1-C9AA-4E9A-B2E5-95DB9132B1B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508BE-DB93-483F-A9D1-D0928F448B02}" type="pres">
      <dgm:prSet presAssocID="{B3D860E1-C9AA-4E9A-B2E5-95DB9132B1B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61544-863D-4ED8-BEA4-BD471A9F39D8}" type="pres">
      <dgm:prSet presAssocID="{5211E397-8F83-4663-8545-83DDA337F669}" presName="space" presStyleCnt="0"/>
      <dgm:spPr/>
    </dgm:pt>
    <dgm:pt modelId="{23180A2E-C2C3-451F-BBE7-E2248485212D}" type="pres">
      <dgm:prSet presAssocID="{5A2B0543-5790-49A3-8425-4086DCB02267}" presName="composite" presStyleCnt="0"/>
      <dgm:spPr/>
    </dgm:pt>
    <dgm:pt modelId="{B0BAEE2F-39DD-4DB9-8298-8DCC55A7A46C}" type="pres">
      <dgm:prSet presAssocID="{5A2B0543-5790-49A3-8425-4086DCB0226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67DAF-D448-4182-BF5F-602FE9871D70}" type="pres">
      <dgm:prSet presAssocID="{5A2B0543-5790-49A3-8425-4086DCB0226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0E807-56A5-4AF2-9496-8385E1884DD5}" type="pres">
      <dgm:prSet presAssocID="{84B0DB98-40FD-4A70-8354-2182CBB06D40}" presName="space" presStyleCnt="0"/>
      <dgm:spPr/>
    </dgm:pt>
    <dgm:pt modelId="{785B7B7D-1E1A-40C3-BA91-9B640EAE3C08}" type="pres">
      <dgm:prSet presAssocID="{40A612C4-4E7C-4372-BF74-2570290C9870}" presName="composite" presStyleCnt="0"/>
      <dgm:spPr/>
    </dgm:pt>
    <dgm:pt modelId="{2E327C2C-E5F6-4A7F-8B33-2C5D4CA843D6}" type="pres">
      <dgm:prSet presAssocID="{40A612C4-4E7C-4372-BF74-2570290C987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A83D2-711B-4D6F-8905-01B2A0BA8502}" type="pres">
      <dgm:prSet presAssocID="{40A612C4-4E7C-4372-BF74-2570290C987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01D503-8AB3-495D-82A9-9D8AE5FB7682}" srcId="{B3D860E1-C9AA-4E9A-B2E5-95DB9132B1B2}" destId="{5DADDE6D-9D15-44FD-B45B-43759B3E4704}" srcOrd="0" destOrd="0" parTransId="{59E5C160-3862-4C6C-B00B-EB9D59F764DA}" sibTransId="{12BE9E8F-B3D9-4EE1-BC7B-444039B41FA1}"/>
    <dgm:cxn modelId="{072F878A-8A94-48AE-B769-78740560FAA1}" type="presOf" srcId="{49BF68B7-B9DE-4FD0-9D25-DC9A89B55E59}" destId="{3A5A83D2-711B-4D6F-8905-01B2A0BA8502}" srcOrd="0" destOrd="2" presId="urn:microsoft.com/office/officeart/2005/8/layout/hList1"/>
    <dgm:cxn modelId="{6A1132AC-835D-4D4F-8B97-938D6A24BE4E}" srcId="{5A2B0543-5790-49A3-8425-4086DCB02267}" destId="{5B16BB51-0AD1-4D5E-B320-F3497765E75C}" srcOrd="2" destOrd="0" parTransId="{ED0F40FC-5291-48F7-AE6C-E64D3FCACD6D}" sibTransId="{4E907152-AE6C-46A6-85F1-4373242A4931}"/>
    <dgm:cxn modelId="{5A1BDB6E-999F-4E6D-94BC-B0403368AB12}" srcId="{5A2B0543-5790-49A3-8425-4086DCB02267}" destId="{D370BE39-5ADA-4CBE-9AD6-A879587A054F}" srcOrd="1" destOrd="0" parTransId="{1C38D435-49B1-40ED-B986-9E866D871532}" sibTransId="{38BA34EB-75B5-4BA6-93C7-C68FCE9D5262}"/>
    <dgm:cxn modelId="{D86433B5-568D-43D6-8FDF-017E9F979EEA}" type="presOf" srcId="{49B16600-B320-489F-B4EC-F37845F88470}" destId="{0E2A8AFB-5080-4432-9864-30BE5804E70F}" srcOrd="0" destOrd="0" presId="urn:microsoft.com/office/officeart/2005/8/layout/hList1"/>
    <dgm:cxn modelId="{18ADC84A-4DC5-4779-98B3-EE42EF236689}" type="presOf" srcId="{82EEBBF3-E332-426D-8B24-C5E3E5FFF164}" destId="{54F67DAF-D448-4182-BF5F-602FE9871D70}" srcOrd="0" destOrd="4" presId="urn:microsoft.com/office/officeart/2005/8/layout/hList1"/>
    <dgm:cxn modelId="{572836BF-F73B-4096-A552-D17F6C7A0241}" srcId="{5A2B0543-5790-49A3-8425-4086DCB02267}" destId="{AF446C14-2CB6-4CC1-9411-AD355E99C8E4}" srcOrd="3" destOrd="0" parTransId="{DDCBAC0E-955B-4CBC-9F92-6757EA391741}" sibTransId="{321E603A-E868-414B-8770-C09ED48C6AD8}"/>
    <dgm:cxn modelId="{D6AFD3F9-440A-43AD-9E10-151B02897A08}" type="presOf" srcId="{2E8CC372-F3D9-40D8-A8E0-E34A9EF5BA7F}" destId="{3A5A83D2-711B-4D6F-8905-01B2A0BA8502}" srcOrd="0" destOrd="1" presId="urn:microsoft.com/office/officeart/2005/8/layout/hList1"/>
    <dgm:cxn modelId="{7FBAB7BC-0543-4F53-8D9A-D69BC05D1DC1}" srcId="{5A2B0543-5790-49A3-8425-4086DCB02267}" destId="{5E25BC29-DCF8-4305-8771-D48612173D2D}" srcOrd="0" destOrd="0" parTransId="{2700D7A5-1F55-4927-BBE2-E8E3F1FDC3A1}" sibTransId="{88CC02C3-005C-4725-BC02-7A6E6CECBC8C}"/>
    <dgm:cxn modelId="{EEDB7C84-D59F-4EEF-B1AC-5F8CDCE4A395}" type="presOf" srcId="{B2F18F2A-503C-4636-B0A8-D3F338E04A61}" destId="{485508BE-DB93-483F-A9D1-D0928F448B02}" srcOrd="0" destOrd="2" presId="urn:microsoft.com/office/officeart/2005/8/layout/hList1"/>
    <dgm:cxn modelId="{F09A5451-11F6-4637-BD67-8E55C0DA93F0}" srcId="{49B16600-B320-489F-B4EC-F37845F88470}" destId="{5A2B0543-5790-49A3-8425-4086DCB02267}" srcOrd="2" destOrd="0" parTransId="{A1A9887C-19F7-4F8B-8903-E7D0A33A35AC}" sibTransId="{84B0DB98-40FD-4A70-8354-2182CBB06D40}"/>
    <dgm:cxn modelId="{E4CACE35-622C-4E19-AD03-4EDC8A123249}" type="presOf" srcId="{5B16BB51-0AD1-4D5E-B320-F3497765E75C}" destId="{54F67DAF-D448-4182-BF5F-602FE9871D70}" srcOrd="0" destOrd="2" presId="urn:microsoft.com/office/officeart/2005/8/layout/hList1"/>
    <dgm:cxn modelId="{A40666CA-6246-4D9C-83DF-123A00173B80}" type="presOf" srcId="{6248F125-42BE-4A3B-88EA-EC2A630CEF9C}" destId="{66115A22-2CD7-4CDE-8CD7-D1D9DA352A82}" srcOrd="0" destOrd="3" presId="urn:microsoft.com/office/officeart/2005/8/layout/hList1"/>
    <dgm:cxn modelId="{F66213DA-9894-4E13-A77A-502F41C263F3}" srcId="{B3D860E1-C9AA-4E9A-B2E5-95DB9132B1B2}" destId="{6CBED9B2-0A1A-40BB-A99A-BF2DCCFF5CAE}" srcOrd="1" destOrd="0" parTransId="{E25E8576-C6FA-45BD-8E6D-441104A475F1}" sibTransId="{A2DCEEDF-9965-40AB-8BB2-1F87666FEA24}"/>
    <dgm:cxn modelId="{ECEB6A9D-2B65-452F-9650-6219B43EED3E}" type="presOf" srcId="{1BE80665-35F4-45A5-9183-F3C995ADA631}" destId="{485508BE-DB93-483F-A9D1-D0928F448B02}" srcOrd="0" destOrd="4" presId="urn:microsoft.com/office/officeart/2005/8/layout/hList1"/>
    <dgm:cxn modelId="{B3980BA5-4E14-495A-8527-60B68FF49F43}" srcId="{B3D860E1-C9AA-4E9A-B2E5-95DB9132B1B2}" destId="{B2F18F2A-503C-4636-B0A8-D3F338E04A61}" srcOrd="2" destOrd="0" parTransId="{E9991B1E-3174-4D60-B31E-7C31530B8CDE}" sibTransId="{EDA4071B-B885-4F8D-833B-97E4B73FBA2E}"/>
    <dgm:cxn modelId="{DE977625-FCC5-4943-8893-531562B68A21}" srcId="{5A2B0543-5790-49A3-8425-4086DCB02267}" destId="{E796302F-FEC8-4B11-98A4-64306FB2D3E3}" srcOrd="5" destOrd="0" parTransId="{F8E33E82-BB0D-48DD-AED4-1F30E0C86B23}" sibTransId="{B5B5638B-7864-4095-BF03-55F669DA61AF}"/>
    <dgm:cxn modelId="{09F5EE12-5723-46BE-AB52-A862D9939F4B}" srcId="{40A612C4-4E7C-4372-BF74-2570290C9870}" destId="{7AA55C1C-1682-41DA-A359-54A11FF484BF}" srcOrd="4" destOrd="0" parTransId="{70606043-B9F3-4F4F-9B6C-848A4D555EBD}" sibTransId="{8E364F48-E087-480E-B3A4-F0861BFEC513}"/>
    <dgm:cxn modelId="{D5B47E59-003E-4E96-B921-4C761106F1BD}" srcId="{40A612C4-4E7C-4372-BF74-2570290C9870}" destId="{2E8CC372-F3D9-40D8-A8E0-E34A9EF5BA7F}" srcOrd="1" destOrd="0" parTransId="{BA68194D-69DF-4969-8ACA-92CB7F616A05}" sibTransId="{F24820EB-F74F-482A-A523-012C718F29E0}"/>
    <dgm:cxn modelId="{71CB48D5-1493-4A01-A9D1-E7D3B387E8CF}" type="presOf" srcId="{B3D860E1-C9AA-4E9A-B2E5-95DB9132B1B2}" destId="{0D329475-58F2-4575-9593-72AA124361E4}" srcOrd="0" destOrd="0" presId="urn:microsoft.com/office/officeart/2005/8/layout/hList1"/>
    <dgm:cxn modelId="{82035FEC-4D9E-4A1D-A2A6-75ED052A8F23}" type="presOf" srcId="{D370BE39-5ADA-4CBE-9AD6-A879587A054F}" destId="{54F67DAF-D448-4182-BF5F-602FE9871D70}" srcOrd="0" destOrd="1" presId="urn:microsoft.com/office/officeart/2005/8/layout/hList1"/>
    <dgm:cxn modelId="{6F9BACD2-EFFA-47B3-82BC-6D3DD7688533}" type="presOf" srcId="{6D79C59A-DBCD-4691-B8C7-FB7E639A4C87}" destId="{3A5A83D2-711B-4D6F-8905-01B2A0BA8502}" srcOrd="0" destOrd="0" presId="urn:microsoft.com/office/officeart/2005/8/layout/hList1"/>
    <dgm:cxn modelId="{6CAA549F-A1DC-4686-AD2F-CFC3681AC196}" srcId="{40A612C4-4E7C-4372-BF74-2570290C9870}" destId="{49BF68B7-B9DE-4FD0-9D25-DC9A89B55E59}" srcOrd="2" destOrd="0" parTransId="{F745F9DF-9A7B-43C6-9A15-63ACE8527EF0}" sibTransId="{7964ED79-B92F-42A2-B894-3E5A0671C267}"/>
    <dgm:cxn modelId="{1F0EDE56-9346-427C-AA8F-505A5ED0ABF0}" srcId="{37C68F22-3C1A-4606-AE28-8168EC74B3A3}" destId="{69B0F6E2-A164-4454-8840-BCD6AE82F6A0}" srcOrd="1" destOrd="0" parTransId="{9D7702AA-A475-420B-966A-3197A9166458}" sibTransId="{FA9B14EF-12BC-4291-8313-570D5B472B45}"/>
    <dgm:cxn modelId="{FECCA8D4-0BB9-48A6-BA31-C9E6A398BD47}" type="presOf" srcId="{40A612C4-4E7C-4372-BF74-2570290C9870}" destId="{2E327C2C-E5F6-4A7F-8B33-2C5D4CA843D6}" srcOrd="0" destOrd="0" presId="urn:microsoft.com/office/officeart/2005/8/layout/hList1"/>
    <dgm:cxn modelId="{BE9C5B5C-3E41-424B-9009-64AB4C963443}" srcId="{37C68F22-3C1A-4606-AE28-8168EC74B3A3}" destId="{94DECCE4-012F-42CF-97C1-CC9DB356AA9B}" srcOrd="0" destOrd="0" parTransId="{D8327FF6-0C39-400D-AA21-6E7530751783}" sibTransId="{AA84385E-966F-4AD7-B91F-DBF6EA5460CE}"/>
    <dgm:cxn modelId="{84E83DA7-BBDB-4CF7-AE3B-038B9DA62260}" srcId="{49B16600-B320-489F-B4EC-F37845F88470}" destId="{40A612C4-4E7C-4372-BF74-2570290C9870}" srcOrd="3" destOrd="0" parTransId="{FF889A7F-8775-4E1B-82AC-88B1E7FC306E}" sibTransId="{EC03144A-5290-40E6-92FD-BBE7CB6CD0C3}"/>
    <dgm:cxn modelId="{9C805B9E-7468-411C-AF54-2D465EF3558C}" type="presOf" srcId="{1029EA60-70CA-44A6-94D8-05DB3E507A3C}" destId="{485508BE-DB93-483F-A9D1-D0928F448B02}" srcOrd="0" destOrd="3" presId="urn:microsoft.com/office/officeart/2005/8/layout/hList1"/>
    <dgm:cxn modelId="{3A05F361-F672-436A-800A-D52063BD317C}" srcId="{37C68F22-3C1A-4606-AE28-8168EC74B3A3}" destId="{6ED7F476-C0A9-4DE8-A217-FD3D68148F54}" srcOrd="2" destOrd="0" parTransId="{965FEC4D-F1CF-4D42-8DCE-A0788DF86896}" sibTransId="{E7E461B6-86A0-4711-826C-32EF3B1C73D5}"/>
    <dgm:cxn modelId="{E6646692-E304-4C45-8D1A-11AD22531B0A}" type="presOf" srcId="{E796302F-FEC8-4B11-98A4-64306FB2D3E3}" destId="{54F67DAF-D448-4182-BF5F-602FE9871D70}" srcOrd="0" destOrd="5" presId="urn:microsoft.com/office/officeart/2005/8/layout/hList1"/>
    <dgm:cxn modelId="{0F3D79F6-8E14-4EB3-BCA7-B5374315DF93}" srcId="{40A612C4-4E7C-4372-BF74-2570290C9870}" destId="{8A0FB173-D078-4961-ABBB-626C714A2C58}" srcOrd="3" destOrd="0" parTransId="{EDC5CD6B-8DE7-4A1D-B454-ECE4C2D3BB20}" sibTransId="{A420379F-258C-4D9B-B5A9-8E65D3596586}"/>
    <dgm:cxn modelId="{CA2B8CBD-1454-4D1B-969C-356E1060C49C}" type="presOf" srcId="{6CBED9B2-0A1A-40BB-A99A-BF2DCCFF5CAE}" destId="{485508BE-DB93-483F-A9D1-D0928F448B02}" srcOrd="0" destOrd="1" presId="urn:microsoft.com/office/officeart/2005/8/layout/hList1"/>
    <dgm:cxn modelId="{EC635511-2A52-463F-8AA7-FA8C7A7A11E3}" srcId="{49B16600-B320-489F-B4EC-F37845F88470}" destId="{B3D860E1-C9AA-4E9A-B2E5-95DB9132B1B2}" srcOrd="1" destOrd="0" parTransId="{02DD5FFD-7A60-4C10-B75F-FD4A3E712001}" sibTransId="{5211E397-8F83-4663-8545-83DDA337F669}"/>
    <dgm:cxn modelId="{2D65BA76-7294-4B78-8E9B-D846AC5D2C66}" type="presOf" srcId="{7AA55C1C-1682-41DA-A359-54A11FF484BF}" destId="{3A5A83D2-711B-4D6F-8905-01B2A0BA8502}" srcOrd="0" destOrd="4" presId="urn:microsoft.com/office/officeart/2005/8/layout/hList1"/>
    <dgm:cxn modelId="{D49DACB7-C7D6-4CF4-8615-06A69B7B9C22}" srcId="{B3D860E1-C9AA-4E9A-B2E5-95DB9132B1B2}" destId="{1029EA60-70CA-44A6-94D8-05DB3E507A3C}" srcOrd="3" destOrd="0" parTransId="{4784555F-1A8D-4B21-9B73-676D67F91E8E}" sibTransId="{E3FA3774-3A57-4E87-AF83-50DF99CAED23}"/>
    <dgm:cxn modelId="{2E0FF237-6CB1-4A89-ABA5-52BE52AABE4D}" type="presOf" srcId="{5A2B0543-5790-49A3-8425-4086DCB02267}" destId="{B0BAEE2F-39DD-4DB9-8298-8DCC55A7A46C}" srcOrd="0" destOrd="0" presId="urn:microsoft.com/office/officeart/2005/8/layout/hList1"/>
    <dgm:cxn modelId="{1D7B22B4-5BDA-4C63-AEB4-4B7BD1056071}" type="presOf" srcId="{94DECCE4-012F-42CF-97C1-CC9DB356AA9B}" destId="{66115A22-2CD7-4CDE-8CD7-D1D9DA352A82}" srcOrd="0" destOrd="0" presId="urn:microsoft.com/office/officeart/2005/8/layout/hList1"/>
    <dgm:cxn modelId="{31504A46-87B6-4A45-AE73-DB73FED0D40F}" srcId="{49B16600-B320-489F-B4EC-F37845F88470}" destId="{37C68F22-3C1A-4606-AE28-8168EC74B3A3}" srcOrd="0" destOrd="0" parTransId="{D9B291B6-B0CE-4EF7-9ECE-4CBD1D70A84C}" sibTransId="{2EF14654-25FF-468B-B5F0-B7096854065F}"/>
    <dgm:cxn modelId="{18A3A922-C8E2-476E-B02B-6820D5DDE059}" type="presOf" srcId="{AF446C14-2CB6-4CC1-9411-AD355E99C8E4}" destId="{54F67DAF-D448-4182-BF5F-602FE9871D70}" srcOrd="0" destOrd="3" presId="urn:microsoft.com/office/officeart/2005/8/layout/hList1"/>
    <dgm:cxn modelId="{93B2CBE1-2141-4801-913C-A7427840761B}" srcId="{40A612C4-4E7C-4372-BF74-2570290C9870}" destId="{6D79C59A-DBCD-4691-B8C7-FB7E639A4C87}" srcOrd="0" destOrd="0" parTransId="{EF53963A-B437-4FD5-9ADD-D92C6E06794B}" sibTransId="{E25EF5B1-7FA2-48A9-8A75-B7C3A2966C5E}"/>
    <dgm:cxn modelId="{F6C8F159-080E-4DE1-B035-EC5B4700ACE9}" type="presOf" srcId="{8A0FB173-D078-4961-ABBB-626C714A2C58}" destId="{3A5A83D2-711B-4D6F-8905-01B2A0BA8502}" srcOrd="0" destOrd="3" presId="urn:microsoft.com/office/officeart/2005/8/layout/hList1"/>
    <dgm:cxn modelId="{A1D338E2-FEF0-43AF-ACA5-875B3E6A9E02}" type="presOf" srcId="{6ED7F476-C0A9-4DE8-A217-FD3D68148F54}" destId="{66115A22-2CD7-4CDE-8CD7-D1D9DA352A82}" srcOrd="0" destOrd="2" presId="urn:microsoft.com/office/officeart/2005/8/layout/hList1"/>
    <dgm:cxn modelId="{684C85D2-F855-48DA-A188-88D498280B5A}" type="presOf" srcId="{F6F9CA56-FD18-4CB4-80FA-9F8D6CD5B8F6}" destId="{66115A22-2CD7-4CDE-8CD7-D1D9DA352A82}" srcOrd="0" destOrd="4" presId="urn:microsoft.com/office/officeart/2005/8/layout/hList1"/>
    <dgm:cxn modelId="{1814A175-6979-47F7-8D69-6EC364388A1B}" srcId="{B3D860E1-C9AA-4E9A-B2E5-95DB9132B1B2}" destId="{1BE80665-35F4-45A5-9183-F3C995ADA631}" srcOrd="4" destOrd="0" parTransId="{61744C63-8E92-4731-BF99-5FA59DF88AE9}" sibTransId="{C0C6F759-7BB0-46DE-84DD-6CE2BDB26AA1}"/>
    <dgm:cxn modelId="{454D946B-C323-4284-8BC4-F4BC6FA79C90}" type="presOf" srcId="{5E25BC29-DCF8-4305-8771-D48612173D2D}" destId="{54F67DAF-D448-4182-BF5F-602FE9871D70}" srcOrd="0" destOrd="0" presId="urn:microsoft.com/office/officeart/2005/8/layout/hList1"/>
    <dgm:cxn modelId="{3401A94C-4115-47F1-AD5C-3E80D3972573}" type="presOf" srcId="{37C68F22-3C1A-4606-AE28-8168EC74B3A3}" destId="{99967104-F463-4E98-A6F1-56C9DE10B43D}" srcOrd="0" destOrd="0" presId="urn:microsoft.com/office/officeart/2005/8/layout/hList1"/>
    <dgm:cxn modelId="{C37217F8-332F-41A1-8354-BB3568B5A609}" type="presOf" srcId="{5DADDE6D-9D15-44FD-B45B-43759B3E4704}" destId="{485508BE-DB93-483F-A9D1-D0928F448B02}" srcOrd="0" destOrd="0" presId="urn:microsoft.com/office/officeart/2005/8/layout/hList1"/>
    <dgm:cxn modelId="{4D8965DD-B833-41D8-B93C-4F06EB0D2593}" type="presOf" srcId="{69B0F6E2-A164-4454-8840-BCD6AE82F6A0}" destId="{66115A22-2CD7-4CDE-8CD7-D1D9DA352A82}" srcOrd="0" destOrd="1" presId="urn:microsoft.com/office/officeart/2005/8/layout/hList1"/>
    <dgm:cxn modelId="{6F2F5865-87AC-45B5-A5CF-E3D39ABB0C33}" srcId="{37C68F22-3C1A-4606-AE28-8168EC74B3A3}" destId="{6248F125-42BE-4A3B-88EA-EC2A630CEF9C}" srcOrd="3" destOrd="0" parTransId="{3764B86F-69EE-4F64-8E4D-8B3760D6B832}" sibTransId="{4C4F65A8-9EF7-4B34-8B45-676FA63E7402}"/>
    <dgm:cxn modelId="{94B7A52D-500C-4A8D-AE3C-D006A96474E2}" srcId="{5A2B0543-5790-49A3-8425-4086DCB02267}" destId="{82EEBBF3-E332-426D-8B24-C5E3E5FFF164}" srcOrd="4" destOrd="0" parTransId="{2554F8D9-1F09-43B7-9D27-301BCE718134}" sibTransId="{226BB771-B401-4A16-B9D9-BFD68D9B3F2B}"/>
    <dgm:cxn modelId="{FB5DB891-BDD1-4E07-9DE8-9950C117D44D}" srcId="{37C68F22-3C1A-4606-AE28-8168EC74B3A3}" destId="{F6F9CA56-FD18-4CB4-80FA-9F8D6CD5B8F6}" srcOrd="4" destOrd="0" parTransId="{C286D0F0-326D-46BC-955B-83E36C4BC9F8}" sibTransId="{55C2E869-FF05-4436-9A0B-3BA1CA8B6E7E}"/>
    <dgm:cxn modelId="{6184BE39-0378-4162-9C4B-A3C17E43FAAD}" type="presParOf" srcId="{0E2A8AFB-5080-4432-9864-30BE5804E70F}" destId="{0262A6E7-68AD-4378-9F21-315163D94E7E}" srcOrd="0" destOrd="0" presId="urn:microsoft.com/office/officeart/2005/8/layout/hList1"/>
    <dgm:cxn modelId="{39280CF8-5235-4847-AECC-DFC8D3C10D46}" type="presParOf" srcId="{0262A6E7-68AD-4378-9F21-315163D94E7E}" destId="{99967104-F463-4E98-A6F1-56C9DE10B43D}" srcOrd="0" destOrd="0" presId="urn:microsoft.com/office/officeart/2005/8/layout/hList1"/>
    <dgm:cxn modelId="{56AF2C0D-5D38-41EF-8DC4-3C1BF6DAEB19}" type="presParOf" srcId="{0262A6E7-68AD-4378-9F21-315163D94E7E}" destId="{66115A22-2CD7-4CDE-8CD7-D1D9DA352A82}" srcOrd="1" destOrd="0" presId="urn:microsoft.com/office/officeart/2005/8/layout/hList1"/>
    <dgm:cxn modelId="{03502E3F-E7DC-45DB-8F47-74F40FE32EF8}" type="presParOf" srcId="{0E2A8AFB-5080-4432-9864-30BE5804E70F}" destId="{62D3B53A-D70B-408A-A90C-8E7048A81513}" srcOrd="1" destOrd="0" presId="urn:microsoft.com/office/officeart/2005/8/layout/hList1"/>
    <dgm:cxn modelId="{BF6476AA-FC3D-40E8-B4E3-26EA7441181C}" type="presParOf" srcId="{0E2A8AFB-5080-4432-9864-30BE5804E70F}" destId="{B664E5EC-595A-41F5-867F-942E47BEFE72}" srcOrd="2" destOrd="0" presId="urn:microsoft.com/office/officeart/2005/8/layout/hList1"/>
    <dgm:cxn modelId="{34B9FB88-A30A-47DF-84A1-1A5F6CCDAA53}" type="presParOf" srcId="{B664E5EC-595A-41F5-867F-942E47BEFE72}" destId="{0D329475-58F2-4575-9593-72AA124361E4}" srcOrd="0" destOrd="0" presId="urn:microsoft.com/office/officeart/2005/8/layout/hList1"/>
    <dgm:cxn modelId="{8725459B-64F1-4198-9D9C-D73303D18651}" type="presParOf" srcId="{B664E5EC-595A-41F5-867F-942E47BEFE72}" destId="{485508BE-DB93-483F-A9D1-D0928F448B02}" srcOrd="1" destOrd="0" presId="urn:microsoft.com/office/officeart/2005/8/layout/hList1"/>
    <dgm:cxn modelId="{CF8036A8-EE23-4197-95E7-389BA7E77D05}" type="presParOf" srcId="{0E2A8AFB-5080-4432-9864-30BE5804E70F}" destId="{5CB61544-863D-4ED8-BEA4-BD471A9F39D8}" srcOrd="3" destOrd="0" presId="urn:microsoft.com/office/officeart/2005/8/layout/hList1"/>
    <dgm:cxn modelId="{6984A8D1-6B50-45C6-8013-220A970EBB28}" type="presParOf" srcId="{0E2A8AFB-5080-4432-9864-30BE5804E70F}" destId="{23180A2E-C2C3-451F-BBE7-E2248485212D}" srcOrd="4" destOrd="0" presId="urn:microsoft.com/office/officeart/2005/8/layout/hList1"/>
    <dgm:cxn modelId="{DC65A4C4-5FD2-44BE-BBF9-B7A4E5295E07}" type="presParOf" srcId="{23180A2E-C2C3-451F-BBE7-E2248485212D}" destId="{B0BAEE2F-39DD-4DB9-8298-8DCC55A7A46C}" srcOrd="0" destOrd="0" presId="urn:microsoft.com/office/officeart/2005/8/layout/hList1"/>
    <dgm:cxn modelId="{AE85EB4D-3232-47CB-AFED-0DD559BFAAE8}" type="presParOf" srcId="{23180A2E-C2C3-451F-BBE7-E2248485212D}" destId="{54F67DAF-D448-4182-BF5F-602FE9871D70}" srcOrd="1" destOrd="0" presId="urn:microsoft.com/office/officeart/2005/8/layout/hList1"/>
    <dgm:cxn modelId="{DCD3302F-A654-4A05-9F6B-EA3D89212F85}" type="presParOf" srcId="{0E2A8AFB-5080-4432-9864-30BE5804E70F}" destId="{20A0E807-56A5-4AF2-9496-8385E1884DD5}" srcOrd="5" destOrd="0" presId="urn:microsoft.com/office/officeart/2005/8/layout/hList1"/>
    <dgm:cxn modelId="{D8982614-5DC9-4E23-9C74-350C0F2515F1}" type="presParOf" srcId="{0E2A8AFB-5080-4432-9864-30BE5804E70F}" destId="{785B7B7D-1E1A-40C3-BA91-9B640EAE3C08}" srcOrd="6" destOrd="0" presId="urn:microsoft.com/office/officeart/2005/8/layout/hList1"/>
    <dgm:cxn modelId="{0F00F44D-BA12-462E-9120-462FA209FBF4}" type="presParOf" srcId="{785B7B7D-1E1A-40C3-BA91-9B640EAE3C08}" destId="{2E327C2C-E5F6-4A7F-8B33-2C5D4CA843D6}" srcOrd="0" destOrd="0" presId="urn:microsoft.com/office/officeart/2005/8/layout/hList1"/>
    <dgm:cxn modelId="{AF5275A6-1D3B-44FE-BE5A-4F147636E9C9}" type="presParOf" srcId="{785B7B7D-1E1A-40C3-BA91-9B640EAE3C08}" destId="{3A5A83D2-711B-4D6F-8905-01B2A0BA85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1909-CE9D-40C5-B855-D78F73A107A7}">
      <dsp:nvSpPr>
        <dsp:cNvPr id="0" name=""/>
        <dsp:cNvSpPr/>
      </dsp:nvSpPr>
      <dsp:spPr>
        <a:xfrm>
          <a:off x="6556" y="3968642"/>
          <a:ext cx="8445087" cy="1288777"/>
        </a:xfrm>
        <a:prstGeom prst="roundRect">
          <a:avLst>
            <a:gd name="adj" fmla="val 10000"/>
          </a:avLst>
        </a:prstGeom>
        <a:solidFill>
          <a:schemeClr val="dk1"/>
        </a:solidFill>
        <a:ln w="25400" cap="flat" cmpd="sng" algn="ctr">
          <a:solidFill>
            <a:schemeClr val="dk1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200" kern="1200" dirty="0" smtClean="0">
              <a:cs typeface="B Titr" panose="00000700000000000000" pitchFamily="2" charset="-78"/>
            </a:rPr>
            <a:t>سخت‌افزار</a:t>
          </a:r>
          <a:endParaRPr lang="en-US" sz="4200" kern="1200" dirty="0">
            <a:cs typeface="B Titr" panose="00000700000000000000" pitchFamily="2" charset="-78"/>
          </a:endParaRPr>
        </a:p>
      </dsp:txBody>
      <dsp:txXfrm>
        <a:off x="44303" y="4006389"/>
        <a:ext cx="8369593" cy="1213283"/>
      </dsp:txXfrm>
    </dsp:sp>
    <dsp:sp modelId="{D8312FA5-6C15-4F33-BD41-051B5137173C}">
      <dsp:nvSpPr>
        <dsp:cNvPr id="0" name=""/>
        <dsp:cNvSpPr/>
      </dsp:nvSpPr>
      <dsp:spPr>
        <a:xfrm>
          <a:off x="14799" y="2810138"/>
          <a:ext cx="8428600" cy="10424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400" kern="1200" dirty="0" smtClean="0">
              <a:cs typeface="B Titr" panose="00000700000000000000" pitchFamily="2" charset="-78"/>
            </a:rPr>
            <a:t>سیستم عامل</a:t>
          </a:r>
          <a:endParaRPr lang="en-US" sz="3400" kern="1200" dirty="0">
            <a:cs typeface="B Titr" panose="00000700000000000000" pitchFamily="2" charset="-78"/>
          </a:endParaRPr>
        </a:p>
      </dsp:txBody>
      <dsp:txXfrm>
        <a:off x="45330" y="2840669"/>
        <a:ext cx="8367538" cy="981339"/>
      </dsp:txXfrm>
    </dsp:sp>
    <dsp:sp modelId="{958F1525-6406-4C7C-B53B-B9B041AA1421}">
      <dsp:nvSpPr>
        <dsp:cNvPr id="0" name=""/>
        <dsp:cNvSpPr/>
      </dsp:nvSpPr>
      <dsp:spPr>
        <a:xfrm>
          <a:off x="31237" y="1405259"/>
          <a:ext cx="1285128" cy="128877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b="0" kern="1200" dirty="0" smtClean="0">
              <a:cs typeface="B Nazanin" panose="00000400000000000000" pitchFamily="2" charset="-78"/>
            </a:rPr>
            <a:t>برنامه کامپايل شده </a:t>
          </a:r>
          <a:r>
            <a:rPr lang="en-US" sz="1500" b="0" kern="1200" dirty="0" smtClean="0">
              <a:cs typeface="B Nazanin" panose="00000400000000000000" pitchFamily="2" charset="-78"/>
            </a:rPr>
            <a:t>C++</a:t>
          </a:r>
          <a:r>
            <a:rPr lang="fa-IR" sz="1500" b="0" kern="1200" dirty="0" smtClean="0">
              <a:cs typeface="B Nazanin" panose="00000400000000000000" pitchFamily="2" charset="-78"/>
            </a:rPr>
            <a:t> (مثلاً فايل </a:t>
          </a:r>
          <a:r>
            <a:rPr lang="en-US" sz="1500" b="0" kern="1200" dirty="0" smtClean="0">
              <a:cs typeface="B Nazanin" panose="00000400000000000000" pitchFamily="2" charset="-78"/>
            </a:rPr>
            <a:t>exe</a:t>
          </a:r>
          <a:r>
            <a:rPr lang="fa-IR" sz="1500" b="0" kern="1200" dirty="0" smtClean="0">
              <a:cs typeface="B Nazanin" panose="00000400000000000000" pitchFamily="2" charset="-78"/>
            </a:rPr>
            <a:t> در ويندوز)</a:t>
          </a:r>
          <a:endParaRPr lang="en-US" sz="1500" b="0" kern="1200" dirty="0">
            <a:cs typeface="B Nazanin" panose="00000400000000000000" pitchFamily="2" charset="-78"/>
          </a:endParaRPr>
        </a:p>
      </dsp:txBody>
      <dsp:txXfrm>
        <a:off x="68877" y="1442899"/>
        <a:ext cx="1209848" cy="1213497"/>
      </dsp:txXfrm>
    </dsp:sp>
    <dsp:sp modelId="{4AC680EC-2A49-43D6-B628-B57E045841B6}">
      <dsp:nvSpPr>
        <dsp:cNvPr id="0" name=""/>
        <dsp:cNvSpPr/>
      </dsp:nvSpPr>
      <dsp:spPr>
        <a:xfrm>
          <a:off x="1370340" y="1405259"/>
          <a:ext cx="1285128" cy="128877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b="0" kern="1200" dirty="0" smtClean="0">
              <a:cs typeface="B Nazanin" panose="00000400000000000000" pitchFamily="2" charset="-78"/>
            </a:rPr>
            <a:t>برنامه کامپايل شده  پاسکال (مثلاً  فايل </a:t>
          </a:r>
          <a:r>
            <a:rPr lang="en-US" sz="1500" b="0" kern="1200" dirty="0" smtClean="0">
              <a:cs typeface="B Nazanin" panose="00000400000000000000" pitchFamily="2" charset="-78"/>
            </a:rPr>
            <a:t>exe</a:t>
          </a:r>
          <a:r>
            <a:rPr lang="fa-IR" sz="1500" b="0" kern="1200" dirty="0" smtClean="0">
              <a:cs typeface="B Nazanin" panose="00000400000000000000" pitchFamily="2" charset="-78"/>
            </a:rPr>
            <a:t> در ويندوز)</a:t>
          </a:r>
          <a:endParaRPr lang="en-US" sz="1500" b="0" kern="1200" dirty="0">
            <a:cs typeface="B Nazanin" panose="00000400000000000000" pitchFamily="2" charset="-78"/>
          </a:endParaRPr>
        </a:p>
      </dsp:txBody>
      <dsp:txXfrm>
        <a:off x="1407980" y="1442899"/>
        <a:ext cx="1209848" cy="1213497"/>
      </dsp:txXfrm>
    </dsp:sp>
    <dsp:sp modelId="{96DC2C50-7548-492D-910D-F21400F5A26F}">
      <dsp:nvSpPr>
        <dsp:cNvPr id="0" name=""/>
        <dsp:cNvSpPr/>
      </dsp:nvSpPr>
      <dsp:spPr>
        <a:xfrm>
          <a:off x="2709444" y="1405259"/>
          <a:ext cx="3066298" cy="128877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cs typeface="B Nazanin" panose="00000400000000000000" pitchFamily="2" charset="-78"/>
            </a:rPr>
            <a:t>Java Virtual Machine</a:t>
          </a:r>
          <a:r>
            <a:rPr lang="en-US" sz="1600" kern="1200" dirty="0" smtClean="0">
              <a:cs typeface="B Nazanin" panose="00000400000000000000" pitchFamily="2" charset="-78"/>
            </a:rPr>
            <a:t> (JVM)</a:t>
          </a:r>
          <a:endParaRPr lang="fa-IR" sz="1600" kern="1200" dirty="0" smtClean="0">
            <a:cs typeface="B Nazanin" panose="00000400000000000000" pitchFamily="2" charset="-78"/>
          </a:endParaRPr>
        </a:p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b="1" kern="1200" dirty="0" smtClean="0">
              <a:cs typeface="B Nazanin" panose="00000400000000000000" pitchFamily="2" charset="-78"/>
            </a:rPr>
            <a:t>(مثلاً </a:t>
          </a:r>
          <a:r>
            <a:rPr lang="en-US" sz="1600" b="1" kern="1200" dirty="0" smtClean="0">
              <a:cs typeface="B Nazanin" panose="00000400000000000000" pitchFamily="2" charset="-78"/>
            </a:rPr>
            <a:t>java.exe</a:t>
          </a:r>
          <a:r>
            <a:rPr lang="fa-IR" sz="1600" b="1" kern="1200" dirty="0" smtClean="0">
              <a:cs typeface="B Nazanin" panose="00000400000000000000" pitchFamily="2" charset="-78"/>
            </a:rPr>
            <a:t> در ويندوز</a:t>
          </a:r>
          <a:r>
            <a:rPr lang="en-US" sz="1600" b="1" kern="1200" dirty="0" smtClean="0">
              <a:cs typeface="B Nazanin" panose="00000400000000000000" pitchFamily="2" charset="-78"/>
            </a:rPr>
            <a:t>(</a:t>
          </a:r>
          <a:endParaRPr lang="fa-IR" sz="1600" b="1" kern="1200" dirty="0" smtClean="0">
            <a:cs typeface="B Nazanin" panose="00000400000000000000" pitchFamily="2" charset="-78"/>
          </a:endParaRPr>
        </a:p>
      </dsp:txBody>
      <dsp:txXfrm>
        <a:off x="2747191" y="1443006"/>
        <a:ext cx="2990804" cy="1213283"/>
      </dsp:txXfrm>
    </dsp:sp>
    <dsp:sp modelId="{9930E10E-1FC6-4F9C-8669-0D4288C2993E}">
      <dsp:nvSpPr>
        <dsp:cNvPr id="0" name=""/>
        <dsp:cNvSpPr/>
      </dsp:nvSpPr>
      <dsp:spPr>
        <a:xfrm>
          <a:off x="3496615" y="380"/>
          <a:ext cx="1491956" cy="12887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b="1" kern="1200" dirty="0" smtClean="0">
              <a:cs typeface="B Nazanin" panose="00000400000000000000" pitchFamily="2" charset="-78"/>
            </a:rPr>
            <a:t>برنامه کامپايل شده</a:t>
          </a:r>
          <a:r>
            <a:rPr lang="en-US" sz="1500" b="1" kern="1200" dirty="0" smtClean="0">
              <a:cs typeface="B Nazanin" panose="00000400000000000000" pitchFamily="2" charset="-78"/>
            </a:rPr>
            <a:t> </a:t>
          </a:r>
          <a:r>
            <a:rPr lang="fa-IR" sz="1500" b="1" kern="1200" dirty="0" smtClean="0">
              <a:cs typeface="B Nazanin" panose="00000400000000000000" pitchFamily="2" charset="-78"/>
            </a:rPr>
            <a:t>جاوا</a:t>
          </a:r>
          <a:r>
            <a:rPr lang="en-US" sz="1500" b="1" kern="1200" dirty="0" smtClean="0">
              <a:cs typeface="B Nazanin" panose="00000400000000000000" pitchFamily="2" charset="-78"/>
            </a:rPr>
            <a:t/>
          </a:r>
          <a:br>
            <a:rPr lang="en-US" sz="1500" b="1" kern="1200" dirty="0" smtClean="0">
              <a:cs typeface="B Nazanin" panose="00000400000000000000" pitchFamily="2" charset="-78"/>
            </a:rPr>
          </a:br>
          <a:r>
            <a:rPr lang="en-US" sz="1500" b="1" kern="1200" dirty="0" smtClean="0">
              <a:cs typeface="B Nazanin" panose="00000400000000000000" pitchFamily="2" charset="-78"/>
            </a:rPr>
            <a:t>(</a:t>
          </a:r>
          <a:r>
            <a:rPr lang="en-US" sz="1500" b="1" kern="1200" dirty="0" err="1" smtClean="0">
              <a:cs typeface="B Nazanin" panose="00000400000000000000" pitchFamily="2" charset="-78"/>
            </a:rPr>
            <a:t>bytecode</a:t>
          </a:r>
          <a:r>
            <a:rPr lang="en-US" sz="1500" b="1" kern="1200" dirty="0" smtClean="0">
              <a:cs typeface="B Nazanin" panose="00000400000000000000" pitchFamily="2" charset="-78"/>
            </a:rPr>
            <a:t/>
          </a:r>
          <a:br>
            <a:rPr lang="en-US" sz="1500" b="1" kern="1200" dirty="0" smtClean="0">
              <a:cs typeface="B Nazanin" panose="00000400000000000000" pitchFamily="2" charset="-78"/>
            </a:rPr>
          </a:br>
          <a:r>
            <a:rPr lang="en-US" sz="1500" b="1" kern="1200" dirty="0" smtClean="0">
              <a:cs typeface="B Nazanin" panose="00000400000000000000" pitchFamily="2" charset="-78"/>
            </a:rPr>
            <a:t>.class)</a:t>
          </a:r>
          <a:endParaRPr lang="en-US" sz="1500" b="1" kern="1200" dirty="0">
            <a:cs typeface="B Nazanin" panose="00000400000000000000" pitchFamily="2" charset="-78"/>
          </a:endParaRPr>
        </a:p>
      </dsp:txBody>
      <dsp:txXfrm>
        <a:off x="3534362" y="38127"/>
        <a:ext cx="1416462" cy="1213283"/>
      </dsp:txXfrm>
    </dsp:sp>
    <dsp:sp modelId="{DF86042B-E759-4C6B-9A73-786419D95206}">
      <dsp:nvSpPr>
        <dsp:cNvPr id="0" name=""/>
        <dsp:cNvSpPr/>
      </dsp:nvSpPr>
      <dsp:spPr>
        <a:xfrm>
          <a:off x="6220538" y="1405259"/>
          <a:ext cx="1815603" cy="1288777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>
              <a:cs typeface="B Nazanin" panose="00000400000000000000" pitchFamily="2" charset="-78"/>
            </a:rPr>
            <a:t>.Net</a:t>
          </a:r>
          <a:r>
            <a:rPr lang="en-US" sz="1500" b="1" kern="1200" dirty="0" smtClean="0">
              <a:cs typeface="B Nazanin" panose="00000400000000000000" pitchFamily="2" charset="-78"/>
            </a:rPr>
            <a:t> Framework</a:t>
          </a:r>
          <a:endParaRPr lang="en-US" sz="1500" b="1" kern="1200" dirty="0">
            <a:cs typeface="B Nazanin" panose="00000400000000000000" pitchFamily="2" charset="-78"/>
          </a:endParaRPr>
        </a:p>
      </dsp:txBody>
      <dsp:txXfrm>
        <a:off x="6258285" y="1443006"/>
        <a:ext cx="1740109" cy="1213283"/>
      </dsp:txXfrm>
    </dsp:sp>
    <dsp:sp modelId="{3DAD7E9A-EE9B-48C2-88E2-882428C9915E}">
      <dsp:nvSpPr>
        <dsp:cNvPr id="0" name=""/>
        <dsp:cNvSpPr/>
      </dsp:nvSpPr>
      <dsp:spPr>
        <a:xfrm>
          <a:off x="5829718" y="380"/>
          <a:ext cx="1285128" cy="128877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b="1" kern="1200" dirty="0" smtClean="0">
              <a:cs typeface="B Nazanin" panose="00000400000000000000" pitchFamily="2" charset="-78"/>
            </a:rPr>
            <a:t>برنامه کامپايل شده </a:t>
          </a:r>
          <a:r>
            <a:rPr lang="en-US" sz="1500" b="1" kern="1200" dirty="0" smtClean="0">
              <a:cs typeface="B Nazanin" panose="00000400000000000000" pitchFamily="2" charset="-78"/>
            </a:rPr>
            <a:t>C#</a:t>
          </a:r>
          <a:endParaRPr lang="en-US" sz="1500" b="1" kern="1200" dirty="0">
            <a:cs typeface="B Nazanin" panose="00000400000000000000" pitchFamily="2" charset="-78"/>
          </a:endParaRPr>
        </a:p>
      </dsp:txBody>
      <dsp:txXfrm>
        <a:off x="5867358" y="38020"/>
        <a:ext cx="1209848" cy="1213497"/>
      </dsp:txXfrm>
    </dsp:sp>
    <dsp:sp modelId="{A5541728-8773-4E56-A83A-9D4C73ECBB8F}">
      <dsp:nvSpPr>
        <dsp:cNvPr id="0" name=""/>
        <dsp:cNvSpPr/>
      </dsp:nvSpPr>
      <dsp:spPr>
        <a:xfrm>
          <a:off x="7141834" y="380"/>
          <a:ext cx="1285128" cy="128877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b="1" kern="1200" dirty="0" smtClean="0">
              <a:cs typeface="B Nazanin" panose="00000400000000000000" pitchFamily="2" charset="-78"/>
            </a:rPr>
            <a:t>برنامه کامپايل شده </a:t>
          </a:r>
          <a:r>
            <a:rPr lang="en-US" sz="1500" b="1" kern="1200" dirty="0" smtClean="0">
              <a:cs typeface="B Nazanin" panose="00000400000000000000" pitchFamily="2" charset="-78"/>
            </a:rPr>
            <a:t>VB.NET</a:t>
          </a:r>
          <a:endParaRPr lang="en-US" sz="1500" b="1" kern="1200" dirty="0">
            <a:cs typeface="B Nazanin" panose="00000400000000000000" pitchFamily="2" charset="-78"/>
          </a:endParaRPr>
        </a:p>
      </dsp:txBody>
      <dsp:txXfrm>
        <a:off x="7179474" y="38020"/>
        <a:ext cx="1209848" cy="1213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7104-F463-4E98-A6F1-56C9DE10B43D}">
      <dsp:nvSpPr>
        <dsp:cNvPr id="0" name=""/>
        <dsp:cNvSpPr/>
      </dsp:nvSpPr>
      <dsp:spPr>
        <a:xfrm>
          <a:off x="2234" y="1163666"/>
          <a:ext cx="2005159" cy="784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TIOBE Index</a:t>
          </a:r>
          <a:endParaRPr lang="en-US" sz="2200" kern="1200" dirty="0"/>
        </a:p>
      </dsp:txBody>
      <dsp:txXfrm>
        <a:off x="2234" y="1163666"/>
        <a:ext cx="2005159" cy="784984"/>
      </dsp:txXfrm>
    </dsp:sp>
    <dsp:sp modelId="{66115A22-2CD7-4CDE-8CD7-D1D9DA352A82}">
      <dsp:nvSpPr>
        <dsp:cNvPr id="0" name=""/>
        <dsp:cNvSpPr/>
      </dsp:nvSpPr>
      <dsp:spPr>
        <a:xfrm>
          <a:off x="2234" y="1948651"/>
          <a:ext cx="2005159" cy="2374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/>
            <a:t>Java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C++</a:t>
          </a:r>
          <a:endParaRPr lang="en-US" sz="2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Objective-C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C#</a:t>
          </a:r>
          <a:endParaRPr lang="en-US" sz="2000" kern="1200" dirty="0"/>
        </a:p>
      </dsp:txBody>
      <dsp:txXfrm>
        <a:off x="2234" y="1948651"/>
        <a:ext cx="2005159" cy="2374081"/>
      </dsp:txXfrm>
    </dsp:sp>
    <dsp:sp modelId="{0D329475-58F2-4575-9593-72AA124361E4}">
      <dsp:nvSpPr>
        <dsp:cNvPr id="0" name=""/>
        <dsp:cNvSpPr/>
      </dsp:nvSpPr>
      <dsp:spPr>
        <a:xfrm>
          <a:off x="2283847" y="1163666"/>
          <a:ext cx="1974670" cy="784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langpop.com</a:t>
          </a:r>
          <a:endParaRPr lang="en-US" sz="2200" kern="1200" dirty="0"/>
        </a:p>
      </dsp:txBody>
      <dsp:txXfrm>
        <a:off x="2283847" y="1163666"/>
        <a:ext cx="1974670" cy="784984"/>
      </dsp:txXfrm>
    </dsp:sp>
    <dsp:sp modelId="{485508BE-DB93-483F-A9D1-D0928F448B02}">
      <dsp:nvSpPr>
        <dsp:cNvPr id="0" name=""/>
        <dsp:cNvSpPr/>
      </dsp:nvSpPr>
      <dsp:spPr>
        <a:xfrm>
          <a:off x="2283847" y="1948651"/>
          <a:ext cx="1974670" cy="2374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/>
            <a:t>Java</a:t>
          </a:r>
          <a:endParaRPr lang="en-US" sz="22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PHP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Javascript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C++</a:t>
          </a:r>
          <a:endParaRPr lang="en-US" sz="2200" kern="1200" dirty="0"/>
        </a:p>
      </dsp:txBody>
      <dsp:txXfrm>
        <a:off x="2283847" y="1948651"/>
        <a:ext cx="1974670" cy="2374081"/>
      </dsp:txXfrm>
    </dsp:sp>
    <dsp:sp modelId="{B0BAEE2F-39DD-4DB9-8298-8DCC55A7A46C}">
      <dsp:nvSpPr>
        <dsp:cNvPr id="0" name=""/>
        <dsp:cNvSpPr/>
      </dsp:nvSpPr>
      <dsp:spPr>
        <a:xfrm>
          <a:off x="4534971" y="1163666"/>
          <a:ext cx="1974670" cy="784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codeeval</a:t>
          </a:r>
          <a:endParaRPr lang="en-US" sz="2200" kern="1200" dirty="0"/>
        </a:p>
      </dsp:txBody>
      <dsp:txXfrm>
        <a:off x="4534971" y="1163666"/>
        <a:ext cx="1974670" cy="784984"/>
      </dsp:txXfrm>
    </dsp:sp>
    <dsp:sp modelId="{54F67DAF-D448-4182-BF5F-602FE9871D70}">
      <dsp:nvSpPr>
        <dsp:cNvPr id="0" name=""/>
        <dsp:cNvSpPr/>
      </dsp:nvSpPr>
      <dsp:spPr>
        <a:xfrm>
          <a:off x="4534971" y="1948651"/>
          <a:ext cx="1974670" cy="2374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Python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/>
            <a:t>Java</a:t>
          </a:r>
          <a:endParaRPr lang="en-US" sz="22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C++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C#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Ruby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/>
        </a:p>
      </dsp:txBody>
      <dsp:txXfrm>
        <a:off x="4534971" y="1948651"/>
        <a:ext cx="1974670" cy="2374081"/>
      </dsp:txXfrm>
    </dsp:sp>
    <dsp:sp modelId="{2E327C2C-E5F6-4A7F-8B33-2C5D4CA843D6}">
      <dsp:nvSpPr>
        <dsp:cNvPr id="0" name=""/>
        <dsp:cNvSpPr/>
      </dsp:nvSpPr>
      <dsp:spPr>
        <a:xfrm>
          <a:off x="6786095" y="1163666"/>
          <a:ext cx="1974670" cy="784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smtClean="0"/>
            <a:t>IEEE Spectrum</a:t>
          </a:r>
          <a:endParaRPr lang="en-US" sz="2200" kern="1200" dirty="0"/>
        </a:p>
      </dsp:txBody>
      <dsp:txXfrm>
        <a:off x="6786095" y="1163666"/>
        <a:ext cx="1974670" cy="784984"/>
      </dsp:txXfrm>
    </dsp:sp>
    <dsp:sp modelId="{3A5A83D2-711B-4D6F-8905-01B2A0BA8502}">
      <dsp:nvSpPr>
        <dsp:cNvPr id="0" name=""/>
        <dsp:cNvSpPr/>
      </dsp:nvSpPr>
      <dsp:spPr>
        <a:xfrm>
          <a:off x="6786095" y="1948651"/>
          <a:ext cx="1974670" cy="23740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/>
            <a:t>Java</a:t>
          </a:r>
          <a:endParaRPr lang="en-US" sz="22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C++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C#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Python</a:t>
          </a:r>
          <a:endParaRPr lang="en-US" sz="2200" kern="1200" dirty="0"/>
        </a:p>
      </dsp:txBody>
      <dsp:txXfrm>
        <a:off x="6786095" y="1948651"/>
        <a:ext cx="1974670" cy="2374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8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بازار</a:t>
            </a:r>
            <a:r>
              <a:rPr lang="fa-IR" baseline="0" dirty="0" smtClean="0"/>
              <a:t> برنامه‌های موبايل: </a:t>
            </a:r>
            <a:r>
              <a:rPr lang="en-US" baseline="0" dirty="0" err="1" smtClean="0"/>
              <a:t>andreoid</a:t>
            </a:r>
            <a:r>
              <a:rPr lang="en-US" baseline="0" dirty="0" smtClean="0"/>
              <a:t>, IOS</a:t>
            </a:r>
            <a:r>
              <a:rPr lang="fa-IR" baseline="0" dirty="0" smtClean="0"/>
              <a:t> و </a:t>
            </a:r>
            <a:r>
              <a:rPr lang="en-US" baseline="0" dirty="0" smtClean="0"/>
              <a:t>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بیشترين</a:t>
            </a:r>
            <a:r>
              <a:rPr lang="fa-IR" baseline="0" dirty="0" smtClean="0"/>
              <a:t> و گسترده‌ترين تغییرات در زبان و </a:t>
            </a:r>
            <a:r>
              <a:rPr lang="en-US" baseline="0" dirty="0" smtClean="0"/>
              <a:t>JVM</a:t>
            </a:r>
            <a:r>
              <a:rPr lang="fa-IR" baseline="0" dirty="0" smtClean="0"/>
              <a:t>: نسخه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آمار محبوبیت</a:t>
            </a:r>
            <a:r>
              <a:rPr lang="fa-IR" baseline="0" dirty="0" smtClean="0"/>
              <a:t> «بهترين زبان» را نشان نمی‌دهد. همه زبان‌هایی که در این رتبه‌بندی‌ها در 10 – 20 رتبه اول هستند، مهم هستند. هر کدام کاربرد و بازار خاص خود را دارند.</a:t>
            </a:r>
            <a:endParaRPr lang="en-US" baseline="0" dirty="0" smtClean="0"/>
          </a:p>
          <a:p>
            <a:pPr algn="r" rtl="1"/>
            <a:r>
              <a:rPr lang="fa-IR" baseline="0" dirty="0" smtClean="0"/>
              <a:t>مأموریت این زبان‌ها هم متفاوت است</a:t>
            </a:r>
          </a:p>
          <a:p>
            <a:pPr algn="r" rtl="1"/>
            <a:endParaRPr lang="en-US" dirty="0" smtClean="0"/>
          </a:p>
          <a:p>
            <a:pPr algn="r" rtl="1"/>
            <a:r>
              <a:rPr lang="fa-IR" dirty="0" smtClean="0"/>
              <a:t>نحوه محاسبه محبوبیت زبانها:</a:t>
            </a:r>
            <a:r>
              <a:rPr lang="fa-IR" baseline="0" dirty="0" smtClean="0"/>
              <a:t> صفحات اينترنتی شامل کد، آمار فروش کتابها، آمار موقعيتهای شغلی</a:t>
            </a:r>
            <a:endParaRPr lang="en-US" baseline="0" dirty="0" smtClean="0"/>
          </a:p>
          <a:p>
            <a:pPr algn="r" rtl="1"/>
            <a:r>
              <a:rPr lang="fa-IR" baseline="0" dirty="0" smtClean="0"/>
              <a:t>آمارها مربوط به آوریل 2015 است</a:t>
            </a:r>
            <a:endParaRPr lang="en-US" baseline="0" dirty="0" smtClean="0"/>
          </a:p>
          <a:p>
            <a:pPr algn="l" rtl="0"/>
            <a:r>
              <a:rPr lang="en-US" dirty="0" smtClean="0"/>
              <a:t>http://www.tiobe.com/index.php/content/paperinfo/tpci/index.html</a:t>
            </a:r>
          </a:p>
          <a:p>
            <a:pPr algn="l" rtl="0"/>
            <a:r>
              <a:rPr lang="en-US" dirty="0" smtClean="0"/>
              <a:t>http://langpop.com/</a:t>
            </a:r>
          </a:p>
          <a:p>
            <a:pPr algn="l" rtl="0"/>
            <a:r>
              <a:rPr lang="en-US" dirty="0" smtClean="0"/>
              <a:t>http://blog.codeeval.com/codeevalblog/2014#.U-Ye7vmSyNo</a:t>
            </a:r>
          </a:p>
          <a:p>
            <a:pPr algn="l" rtl="0"/>
            <a:r>
              <a:rPr lang="en-US" dirty="0" smtClean="0"/>
              <a:t>http://spectrum.ieee.org/static/interactive-the-top-programming-languages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سهم جاوا از بازار </a:t>
            </a:r>
            <a:r>
              <a:rPr lang="en-US" dirty="0" smtClean="0"/>
              <a:t>desktop</a:t>
            </a:r>
            <a:r>
              <a:rPr lang="en-US" baseline="0" dirty="0" smtClean="0"/>
              <a:t> application</a:t>
            </a:r>
            <a:r>
              <a:rPr lang="fa-IR" baseline="0" dirty="0" smtClean="0"/>
              <a:t> ها ناچيز است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87909-8E22-468E-83CD-A5E39A2A6C5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2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فقط </a:t>
            </a:r>
            <a:r>
              <a:rPr lang="en-US" dirty="0" smtClean="0"/>
              <a:t>First.java</a:t>
            </a:r>
            <a:r>
              <a:rPr lang="fa-IR" baseline="0" dirty="0" smtClean="0"/>
              <a:t> و </a:t>
            </a:r>
            <a:r>
              <a:rPr lang="en-US" baseline="0" dirty="0" err="1" smtClean="0"/>
              <a:t>First.class</a:t>
            </a:r>
            <a:r>
              <a:rPr lang="fa-IR" baseline="0" dirty="0" smtClean="0"/>
              <a:t> مستقل از سکو است.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 حال حاضر (مردادماه 1393</a:t>
            </a:r>
            <a:r>
              <a:rPr lang="en-US" dirty="0" smtClean="0"/>
              <a:t>(</a:t>
            </a:r>
            <a:r>
              <a:rPr lang="fa-IR" baseline="0" dirty="0" smtClean="0"/>
              <a:t> اين نسخه ها موجود است: نسخه 4 از کتاب بروس ايکل و نسخه 10 از کتاب دایتل</a:t>
            </a:r>
          </a:p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father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team of Harvey and Paul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Deitel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a-I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dirty="0" smtClean="0"/>
              <a:t>سایر </a:t>
            </a:r>
            <a:r>
              <a:rPr lang="fa-IR" dirty="0" err="1" smtClean="0"/>
              <a:t>کتاب‌ها</a:t>
            </a:r>
            <a:endParaRPr lang="fa-IR" dirty="0" smtClean="0"/>
          </a:p>
          <a:p>
            <a:pPr lvl="1" algn="r" rtl="1"/>
            <a:r>
              <a:rPr lang="fa-IR" dirty="0" smtClean="0"/>
              <a:t>کتاب </a:t>
            </a:r>
            <a:r>
              <a:rPr lang="en-US" dirty="0" smtClean="0"/>
              <a:t>Thinking in Java </a:t>
            </a:r>
          </a:p>
          <a:p>
            <a:pPr lvl="2" algn="r" rtl="1"/>
            <a:r>
              <a:rPr lang="fa-IR" dirty="0" smtClean="0"/>
              <a:t>نوشته </a:t>
            </a:r>
            <a:r>
              <a:rPr lang="en-US" dirty="0" smtClean="0"/>
              <a:t>Bruce </a:t>
            </a:r>
            <a:r>
              <a:rPr lang="en-US" dirty="0" err="1" smtClean="0"/>
              <a:t>Eckel</a:t>
            </a:r>
            <a:endParaRPr lang="en-US" dirty="0" smtClean="0"/>
          </a:p>
          <a:p>
            <a:pPr lvl="2" algn="r" rtl="1"/>
            <a:r>
              <a:rPr lang="fa-IR" dirty="0" smtClean="0"/>
              <a:t>اشکال: نسخه جدید کتاب مدتهاست منتشر نشده</a:t>
            </a:r>
          </a:p>
          <a:p>
            <a:pPr lvl="2" algn="r" rtl="1"/>
            <a:r>
              <a:rPr lang="fa-IR" dirty="0" smtClean="0"/>
              <a:t>نثر </a:t>
            </a:r>
            <a:r>
              <a:rPr lang="fa-IR" dirty="0" err="1" smtClean="0"/>
              <a:t>بسيار</a:t>
            </a:r>
            <a:r>
              <a:rPr lang="fa-IR" dirty="0" smtClean="0"/>
              <a:t> خوب و </a:t>
            </a:r>
            <a:r>
              <a:rPr lang="fa-IR" dirty="0" err="1" smtClean="0"/>
              <a:t>عميق</a:t>
            </a:r>
            <a:r>
              <a:rPr lang="fa-IR" dirty="0" smtClean="0"/>
              <a:t>.</a:t>
            </a:r>
          </a:p>
          <a:p>
            <a:pPr lvl="1" algn="r" rtl="1"/>
            <a:r>
              <a:rPr lang="fa-IR" dirty="0" smtClean="0"/>
              <a:t>کتاب </a:t>
            </a:r>
            <a:r>
              <a:rPr lang="en-US" dirty="0" smtClean="0"/>
              <a:t>Effective Java</a:t>
            </a:r>
            <a:r>
              <a:rPr lang="fa-IR" dirty="0" smtClean="0"/>
              <a:t> (نسخه جدید ندارد)</a:t>
            </a:r>
          </a:p>
          <a:p>
            <a:pPr lvl="1" algn="r" rtl="1"/>
            <a:r>
              <a:rPr lang="fa-IR" dirty="0" err="1" smtClean="0"/>
              <a:t>کتاب‌های</a:t>
            </a:r>
            <a:r>
              <a:rPr lang="fa-IR" dirty="0" smtClean="0"/>
              <a:t> </a:t>
            </a:r>
            <a:r>
              <a:rPr lang="fa-IR" dirty="0" err="1" smtClean="0"/>
              <a:t>اوراکل</a:t>
            </a:r>
            <a:endParaRPr lang="fa-IR" dirty="0" smtClean="0"/>
          </a:p>
          <a:p>
            <a:pPr lvl="2" algn="r" rtl="1"/>
            <a:r>
              <a:rPr lang="en-US" sz="2300" dirty="0" smtClean="0"/>
              <a:t>OCPJP: Oracle Certified Associate, Java SE Programmer</a:t>
            </a:r>
          </a:p>
          <a:p>
            <a:pPr lvl="2" algn="r" rtl="1"/>
            <a:r>
              <a:rPr lang="en-US" sz="2300" dirty="0" smtClean="0"/>
              <a:t>OCAJP: Oracle Certified Professional, Java SE Programmer</a:t>
            </a:r>
            <a:endParaRPr lang="fa-IR" sz="2300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4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 smtClean="0"/>
              <a:t>http://en.wikipedia.org/wiki/Java_(programming_language)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جاوا، به معنی قهوه، و يا يک نوع سبک قهوه، و يا اصلاً</a:t>
            </a:r>
            <a:r>
              <a:rPr lang="fa-IR" baseline="0" dirty="0" smtClean="0"/>
              <a:t> قهوه ای که در اندونزی (جایی که ما جزاير جاوه میخوانيم) توليد شده.</a:t>
            </a:r>
            <a:endParaRPr lang="fa-IR" dirty="0" smtClean="0"/>
          </a:p>
          <a:p>
            <a:pPr algn="r" rtl="1"/>
            <a:r>
              <a:rPr lang="fa-IR" dirty="0" smtClean="0"/>
              <a:t>نگاه سهل و ساده،</a:t>
            </a:r>
            <a:r>
              <a:rPr lang="fa-IR" baseline="0" dirty="0" smtClean="0"/>
              <a:t> از ابتدا در طراحان جاوا وجود داشت.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62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تخمين زده شده : حدود 10 ميليون </a:t>
            </a:r>
            <a:r>
              <a:rPr lang="en-US" dirty="0" smtClean="0"/>
              <a:t>Java Developer</a:t>
            </a:r>
            <a:r>
              <a:rPr lang="fa-IR" dirty="0" smtClean="0"/>
              <a:t> در دنيا فعال هستند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9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</a:t>
            </a:r>
            <a:r>
              <a:rPr lang="fa-IR" baseline="0" dirty="0" smtClean="0"/>
              <a:t> </a:t>
            </a:r>
            <a:r>
              <a:rPr lang="en-US" baseline="0" dirty="0" err="1" smtClean="0"/>
              <a:t>.Net</a:t>
            </a:r>
            <a:r>
              <a:rPr lang="fa-IR" baseline="0" dirty="0" smtClean="0"/>
              <a:t> هم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Framework</a:t>
            </a:r>
            <a:r>
              <a:rPr lang="fa-IR" baseline="0" dirty="0" smtClean="0"/>
              <a:t> داريم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37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http://javarevisited.blogspot.de/2013/04/10-reasons-to-learn-java-programming.html</a:t>
            </a:r>
            <a:endParaRPr lang="fa-IR" dirty="0" smtClean="0"/>
          </a:p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مثلاً پیچیدگی‌ها، جزئيات و ساختارهای جاوا کمتر از </a:t>
            </a:r>
            <a:r>
              <a:rPr lang="en-US" dirty="0" smtClean="0"/>
              <a:t>C++</a:t>
            </a:r>
            <a:r>
              <a:rPr lang="fa-IR" dirty="0" smtClean="0"/>
              <a:t> است</a:t>
            </a:r>
          </a:p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dirty="0" smtClean="0"/>
          </a:p>
          <a:p>
            <a:pPr marL="0" marR="0" lvl="1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 smtClean="0"/>
              <a:t>البته به مرور زمان، ساختارهای زبان جاوا کامل‌تر (و تا حدودی پیچیده‌تر) شده است.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6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توليد کنندگان و برنامه نويسان جاوا: حدود ده ميليون نفر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83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محبوبیت در دانشگاه و صنعت</a:t>
            </a:r>
            <a:r>
              <a:rPr lang="fa-IR" baseline="0" dirty="0" smtClean="0"/>
              <a:t> مهم است. مثلاً </a:t>
            </a:r>
            <a:r>
              <a:rPr lang="en-US" baseline="0" dirty="0" smtClean="0"/>
              <a:t>Lisp</a:t>
            </a:r>
            <a:r>
              <a:rPr lang="fa-IR" baseline="0" dirty="0" smtClean="0"/>
              <a:t> در دانشگاه محبوب است و در صنعت نه. شايد </a:t>
            </a:r>
            <a:r>
              <a:rPr lang="en-US" baseline="0" dirty="0" err="1" smtClean="0"/>
              <a:t>PhP</a:t>
            </a:r>
            <a:r>
              <a:rPr lang="fa-IR" baseline="0" dirty="0" smtClean="0"/>
              <a:t> و جاواسکريپت برعکس باشند. يعنی پروژه‌های دانشگاهی و متون آموزشی دانشگاهی کمتری دارند. و اين مهم است.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آشنایی با جاوا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7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r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cup.ir/javacu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p.org/en/home/index" TargetMode="External"/><Relationship Id="rId2" Type="http://schemas.openxmlformats.org/officeDocument/2006/relationships/hyperlink" Target="http://en.wikipedia.org/wiki/Java_Community_Proc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a-IR" dirty="0"/>
              <a:t>آشنایی با جاوا</a:t>
            </a:r>
            <a:br>
              <a:rPr lang="fa-IR" dirty="0"/>
            </a:br>
            <a:r>
              <a:rPr lang="en-US" dirty="0"/>
              <a:t>Introduction to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89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امروز و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جاوا در سَمت سرور (</a:t>
            </a:r>
            <a:r>
              <a:rPr lang="en-US" dirty="0" smtClean="0"/>
              <a:t>server side</a:t>
            </a:r>
            <a:r>
              <a:rPr lang="fa-IR" dirty="0" smtClean="0"/>
              <a:t>)</a:t>
            </a:r>
          </a:p>
          <a:p>
            <a:pPr lvl="1"/>
            <a:r>
              <a:rPr lang="en-US" dirty="0" smtClean="0"/>
              <a:t>Java Enterprise Edition</a:t>
            </a:r>
            <a:endParaRPr lang="fa-IR" dirty="0" smtClean="0"/>
          </a:p>
          <a:p>
            <a:r>
              <a:rPr lang="fa-IR" dirty="0" smtClean="0"/>
              <a:t>جاوا در </a:t>
            </a:r>
            <a:r>
              <a:rPr lang="fa-IR" dirty="0" err="1" smtClean="0"/>
              <a:t>تلفن‌های</a:t>
            </a:r>
            <a:r>
              <a:rPr lang="fa-IR" dirty="0" smtClean="0"/>
              <a:t> همراه</a:t>
            </a:r>
          </a:p>
          <a:p>
            <a:pPr lvl="1"/>
            <a:r>
              <a:rPr lang="fa-IR" dirty="0" smtClean="0"/>
              <a:t>سیستم‌عامل اندروید (</a:t>
            </a:r>
            <a:r>
              <a:rPr lang="en-US" dirty="0" smtClean="0"/>
              <a:t>Android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جاوا در دستگاههای الکترونیکی</a:t>
            </a:r>
          </a:p>
          <a:p>
            <a:pPr lvl="1"/>
            <a:r>
              <a:rPr lang="en-US" dirty="0" smtClean="0"/>
              <a:t>Java Micro Edition</a:t>
            </a:r>
            <a:endParaRPr lang="fa-IR" dirty="0" smtClean="0"/>
          </a:p>
          <a:p>
            <a:r>
              <a:rPr lang="fa-IR" dirty="0" smtClean="0"/>
              <a:t>جاوا در </a:t>
            </a:r>
            <a:r>
              <a:rPr lang="fa-IR" dirty="0" err="1" smtClean="0"/>
              <a:t>کارت‌های</a:t>
            </a:r>
            <a:r>
              <a:rPr lang="fa-IR" dirty="0" smtClean="0"/>
              <a:t> هوشمند</a:t>
            </a:r>
          </a:p>
          <a:p>
            <a:pPr lvl="1"/>
            <a:r>
              <a:rPr lang="en-US" dirty="0" smtClean="0"/>
              <a:t>Java Card</a:t>
            </a:r>
            <a:endParaRPr lang="fa-I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4724400"/>
            <a:ext cx="45910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t2.gstatic.com/images?q=tbn:ANd9GcTPaVtIw_CYe7zbTU47eQipj9kUM7cq-nltMzGD97VHGvFc75E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91159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تکنولوژی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جاوا فراتر از يک زبان: يک اکوسيستم و يک تکنولوژی</a:t>
            </a:r>
          </a:p>
          <a:p>
            <a:r>
              <a:rPr lang="fa-IR" dirty="0" smtClean="0"/>
              <a:t>تکنولوژی جاوا: </a:t>
            </a:r>
            <a:r>
              <a:rPr lang="fa-IR" b="1" dirty="0" smtClean="0"/>
              <a:t>زبان + محیط توسعه</a:t>
            </a:r>
          </a:p>
          <a:p>
            <a:r>
              <a:rPr lang="fa-IR" dirty="0" smtClean="0"/>
              <a:t>زبان برنامه‌نويسی: برای توليد انواع برنامه‌ها، در انواع کاربردها</a:t>
            </a:r>
          </a:p>
          <a:p>
            <a:r>
              <a:rPr lang="fa-IR" dirty="0" smtClean="0"/>
              <a:t>محیط توسعه</a:t>
            </a:r>
          </a:p>
          <a:p>
            <a:pPr lvl="1"/>
            <a:r>
              <a:rPr lang="fa-IR" dirty="0" smtClean="0"/>
              <a:t>کامپايلر </a:t>
            </a:r>
            <a:r>
              <a:rPr lang="en-US" dirty="0" smtClean="0"/>
              <a:t> (</a:t>
            </a:r>
            <a:r>
              <a:rPr lang="en-US" dirty="0" err="1" smtClean="0"/>
              <a:t>javac</a:t>
            </a:r>
            <a:r>
              <a:rPr lang="en-US" dirty="0" smtClean="0"/>
              <a:t>)</a:t>
            </a:r>
          </a:p>
          <a:p>
            <a:pPr lvl="1"/>
            <a:r>
              <a:rPr lang="fa-IR" dirty="0" smtClean="0"/>
              <a:t>اجراگر </a:t>
            </a:r>
            <a:r>
              <a:rPr lang="en-US" dirty="0" smtClean="0"/>
              <a:t> (java)</a:t>
            </a:r>
          </a:p>
          <a:p>
            <a:pPr lvl="1"/>
            <a:r>
              <a:rPr lang="fa-IR" dirty="0" smtClean="0"/>
              <a:t>مولد مستندات </a:t>
            </a:r>
            <a:r>
              <a:rPr lang="en-US" dirty="0" smtClean="0"/>
              <a:t> (</a:t>
            </a:r>
            <a:r>
              <a:rPr lang="en-US" dirty="0" err="1" smtClean="0"/>
              <a:t>javadoc</a:t>
            </a:r>
            <a:r>
              <a:rPr lang="en-US" dirty="0" smtClean="0"/>
              <a:t>)</a:t>
            </a:r>
          </a:p>
          <a:p>
            <a:pPr lvl="1"/>
            <a:r>
              <a:rPr lang="fa-IR" dirty="0" smtClean="0"/>
              <a:t>و </a:t>
            </a:r>
            <a:r>
              <a:rPr lang="en-US" dirty="0" smtClean="0"/>
              <a:t>…</a:t>
            </a:r>
          </a:p>
        </p:txBody>
      </p:sp>
      <p:pic>
        <p:nvPicPr>
          <p:cNvPr id="2052" name="Picture 4" descr="http://t3.gstatic.com/images?q=tbn:ANd9GcT3e0TLb-mfWbRbnwES5ikk2EpBqj7f0KFtjtcLbODoKAvNpkde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جاوا و </a:t>
            </a:r>
            <a:r>
              <a:rPr lang="fa-IR" dirty="0" err="1" smtClean="0"/>
              <a:t>زبان‌های</a:t>
            </a:r>
            <a:r>
              <a:rPr lang="fa-IR" dirty="0" smtClean="0"/>
              <a:t> سطح بالا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زبان‌های</a:t>
            </a:r>
            <a:r>
              <a:rPr lang="fa-IR" dirty="0" smtClean="0"/>
              <a:t> سطح بالا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85992"/>
            <a:ext cx="50292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75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ماشین مجازی جاوا (</a:t>
            </a:r>
            <a:r>
              <a:rPr lang="en-US" dirty="0" smtClean="0"/>
              <a:t>Java Virtual Machine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066800"/>
            <a:ext cx="6934200" cy="531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31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کامپايل يک برنامه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2514600" cy="2922280"/>
          </a:xfrm>
        </p:spPr>
        <p:txBody>
          <a:bodyPr>
            <a:normAutofit fontScale="85000" lnSpcReduction="10000"/>
          </a:bodyPr>
          <a:lstStyle/>
          <a:p>
            <a:r>
              <a:rPr lang="fa-IR" dirty="0" smtClean="0"/>
              <a:t>مقايسه با يک برنامه به زبان </a:t>
            </a:r>
            <a:r>
              <a:rPr lang="en-US" dirty="0" smtClean="0"/>
              <a:t>C++</a:t>
            </a:r>
          </a:p>
          <a:p>
            <a:r>
              <a:rPr lang="fa-IR" dirty="0" smtClean="0"/>
              <a:t>مقايسه با</a:t>
            </a:r>
          </a:p>
          <a:p>
            <a:pPr marL="0" indent="0" algn="l" rtl="0">
              <a:buNone/>
            </a:pPr>
            <a:r>
              <a:rPr lang="en-US" dirty="0" smtClean="0"/>
              <a:t>.NET Framework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8989" y="1524000"/>
            <a:ext cx="52292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251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مراحل </a:t>
            </a:r>
            <a:r>
              <a:rPr lang="fa-IR" dirty="0" smtClean="0"/>
              <a:t>اجرای </a:t>
            </a:r>
            <a:r>
              <a:rPr lang="fa-IR" dirty="0"/>
              <a:t>يک برنامه جاوا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083680"/>
              </p:ext>
            </p:extLst>
          </p:nvPr>
        </p:nvGraphicFramePr>
        <p:xfrm>
          <a:off x="457200" y="11430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8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اصطلاحات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algn="r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اصطلاحاتی (تقريباً) هم‌معنی:</a:t>
            </a:r>
          </a:p>
          <a:p>
            <a:pPr marL="274320" lvl="1" algn="l" rtl="0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en-US" dirty="0" smtClean="0"/>
              <a:t>Platform independence</a:t>
            </a:r>
          </a:p>
          <a:p>
            <a:pPr marL="274320" lvl="1" algn="l" rtl="0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en-US" dirty="0" smtClean="0"/>
              <a:t>Cross-Platform</a:t>
            </a:r>
          </a:p>
          <a:p>
            <a:pPr marL="274320" lvl="1" algn="l" rtl="0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en-US" dirty="0" smtClean="0"/>
              <a:t>Portable</a:t>
            </a:r>
          </a:p>
          <a:p>
            <a:pPr marL="274320" lvl="1" algn="l" rtl="0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en-US" dirty="0" smtClean="0"/>
              <a:t>Architecture Neutral</a:t>
            </a:r>
          </a:p>
          <a:p>
            <a:pPr marL="274320" lvl="1" algn="l" rtl="0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en-US" dirty="0" smtClean="0"/>
              <a:t>Write </a:t>
            </a:r>
            <a:r>
              <a:rPr lang="en-US" dirty="0"/>
              <a:t>Once Run Anywhere</a:t>
            </a:r>
          </a:p>
          <a:p>
            <a:r>
              <a:rPr lang="fa-IR" dirty="0" smtClean="0"/>
              <a:t>يک برنامه جاوا در محيطهای مختلف قابل اجراست</a:t>
            </a:r>
          </a:p>
          <a:p>
            <a:pPr lvl="1"/>
            <a:r>
              <a:rPr lang="fa-IR" dirty="0" smtClean="0"/>
              <a:t>بدون تغيير در رفتار برنامه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برخی ويژگی‌های زبان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ساده</a:t>
            </a:r>
          </a:p>
          <a:p>
            <a:pPr lvl="1"/>
            <a:r>
              <a:rPr lang="fa-IR" dirty="0" smtClean="0"/>
              <a:t>واقعاً هنوز هم جاوا زبانی ساده محسوب </a:t>
            </a:r>
            <a:r>
              <a:rPr lang="fa-IR" dirty="0" err="1" smtClean="0"/>
              <a:t>می‌شود</a:t>
            </a:r>
            <a:r>
              <a:rPr lang="fa-IR" dirty="0" smtClean="0"/>
              <a:t>؟!</a:t>
            </a:r>
            <a:endParaRPr lang="en-US" dirty="0" smtClean="0"/>
          </a:p>
          <a:p>
            <a:r>
              <a:rPr lang="fa-IR" dirty="0" err="1" smtClean="0"/>
              <a:t>شیءگرا</a:t>
            </a:r>
            <a:endParaRPr lang="fa-IR" dirty="0" smtClean="0"/>
          </a:p>
          <a:p>
            <a:pPr lvl="1"/>
            <a:r>
              <a:rPr lang="fa-IR" dirty="0" smtClean="0"/>
              <a:t>امکانات </a:t>
            </a:r>
            <a:r>
              <a:rPr lang="fa-IR" dirty="0" err="1" smtClean="0"/>
              <a:t>برنامه‌نویسی</a:t>
            </a:r>
            <a:r>
              <a:rPr lang="fa-IR" dirty="0" smtClean="0"/>
              <a:t> </a:t>
            </a:r>
            <a:r>
              <a:rPr lang="fa-IR" dirty="0" err="1" smtClean="0"/>
              <a:t>تابعی</a:t>
            </a:r>
            <a:r>
              <a:rPr lang="fa-IR" dirty="0" smtClean="0"/>
              <a:t> (</a:t>
            </a:r>
            <a:r>
              <a:rPr lang="en-US" sz="2400" dirty="0" smtClean="0"/>
              <a:t>Functional Programming</a:t>
            </a:r>
            <a:r>
              <a:rPr lang="fa-IR" dirty="0" smtClean="0"/>
              <a:t>) از جاوا 8</a:t>
            </a:r>
            <a:endParaRPr lang="en-US" dirty="0" smtClean="0"/>
          </a:p>
          <a:p>
            <a:r>
              <a:rPr lang="fa-IR" dirty="0" smtClean="0"/>
              <a:t>مستقل از </a:t>
            </a:r>
            <a:r>
              <a:rPr lang="fa-IR" dirty="0" err="1" smtClean="0"/>
              <a:t>سکو</a:t>
            </a:r>
            <a:r>
              <a:rPr lang="fa-IR" dirty="0" smtClean="0"/>
              <a:t> (</a:t>
            </a:r>
            <a:r>
              <a:rPr lang="en-US" sz="2800" dirty="0" smtClean="0"/>
              <a:t>Platform Independent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امن (</a:t>
            </a:r>
            <a:r>
              <a:rPr lang="en-US" dirty="0" smtClean="0"/>
              <a:t>secure</a:t>
            </a:r>
            <a:r>
              <a:rPr lang="fa-IR" dirty="0" smtClean="0"/>
              <a:t>)</a:t>
            </a:r>
          </a:p>
          <a:p>
            <a:r>
              <a:rPr lang="fa-IR" dirty="0" smtClean="0"/>
              <a:t>اجرا </a:t>
            </a:r>
            <a:r>
              <a:rPr lang="fa-IR" dirty="0"/>
              <a:t>به صورت تفسیری (</a:t>
            </a:r>
            <a:r>
              <a:rPr lang="en-US" sz="2800" dirty="0"/>
              <a:t>interpreted</a:t>
            </a:r>
            <a:r>
              <a:rPr lang="fa-IR" dirty="0"/>
              <a:t>)</a:t>
            </a:r>
            <a:endParaRPr lang="en-US" dirty="0"/>
          </a:p>
          <a:p>
            <a:r>
              <a:rPr lang="fa-IR" dirty="0" smtClean="0"/>
              <a:t>چند بندی (</a:t>
            </a:r>
            <a:r>
              <a:rPr lang="en-US" sz="2800" dirty="0" smtClean="0"/>
              <a:t>multithreaded</a:t>
            </a:r>
            <a:r>
              <a:rPr lang="fa-IR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چرا جاوا مهم است؟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3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3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3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3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7055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009" y="1066800"/>
            <a:ext cx="2762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فناوری جاوا مهم است؟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يادگيری جاوا ساده است</a:t>
            </a:r>
          </a:p>
          <a:p>
            <a:r>
              <a:rPr lang="fa-IR" dirty="0" smtClean="0"/>
              <a:t>زبانی شیءگرا است</a:t>
            </a:r>
          </a:p>
          <a:p>
            <a:r>
              <a:rPr lang="fa-IR" dirty="0" smtClean="0"/>
              <a:t>جاوا </a:t>
            </a:r>
            <a:r>
              <a:rPr lang="en-US" sz="2800" dirty="0" smtClean="0"/>
              <a:t>API</a:t>
            </a:r>
            <a:r>
              <a:rPr lang="fa-IR" sz="2800" dirty="0" smtClean="0"/>
              <a:t> </a:t>
            </a:r>
            <a:r>
              <a:rPr lang="fa-IR" dirty="0" smtClean="0"/>
              <a:t>و کلاس‌های کمکی بسيار غنی‌ای دارد</a:t>
            </a:r>
          </a:p>
          <a:p>
            <a:pPr lvl="1"/>
            <a:r>
              <a:rPr lang="fa-IR" dirty="0" smtClean="0"/>
              <a:t>تعبيه شده در زبان جاوا</a:t>
            </a:r>
            <a:endParaRPr lang="en-US" dirty="0" smtClean="0"/>
          </a:p>
          <a:p>
            <a:pPr lvl="1"/>
            <a:r>
              <a:rPr lang="fa-IR" dirty="0" smtClean="0"/>
              <a:t>برای کار با </a:t>
            </a:r>
            <a:r>
              <a:rPr lang="fa-IR" dirty="0" err="1" smtClean="0"/>
              <a:t>ساختمان‌داده‌ها</a:t>
            </a:r>
            <a:r>
              <a:rPr lang="fa-IR" dirty="0" smtClean="0"/>
              <a:t>، </a:t>
            </a:r>
            <a:r>
              <a:rPr lang="fa-IR" dirty="0" err="1" smtClean="0"/>
              <a:t>فايل‌ها</a:t>
            </a:r>
            <a:r>
              <a:rPr lang="fa-IR" dirty="0" smtClean="0"/>
              <a:t>، </a:t>
            </a:r>
            <a:r>
              <a:rPr lang="en-US" dirty="0" smtClean="0"/>
              <a:t>xml</a:t>
            </a:r>
            <a:r>
              <a:rPr lang="fa-IR" dirty="0" smtClean="0"/>
              <a:t>، شبکه، پايگاه داده و غيره</a:t>
            </a:r>
          </a:p>
          <a:p>
            <a:r>
              <a:rPr lang="fa-IR" dirty="0" smtClean="0"/>
              <a:t>ابزارهای توسعه بسيار قوی جانبی</a:t>
            </a:r>
          </a:p>
          <a:p>
            <a:pPr lvl="1"/>
            <a:r>
              <a:rPr lang="fa-IR" dirty="0" smtClean="0"/>
              <a:t>محيطهای توسعه: </a:t>
            </a:r>
            <a:r>
              <a:rPr lang="en-US" sz="2200" dirty="0" smtClean="0"/>
              <a:t>Eclipse</a:t>
            </a:r>
            <a:r>
              <a:rPr lang="fa-IR" sz="2200" dirty="0" smtClean="0"/>
              <a:t>، </a:t>
            </a:r>
            <a:r>
              <a:rPr lang="en-US" sz="2200" dirty="0" smtClean="0"/>
              <a:t>NetBeans</a:t>
            </a:r>
            <a:r>
              <a:rPr lang="fa-IR" sz="2200" dirty="0" smtClean="0"/>
              <a:t>، </a:t>
            </a:r>
            <a:r>
              <a:rPr lang="en-US" sz="2200" dirty="0" smtClean="0"/>
              <a:t>IDEA</a:t>
            </a:r>
            <a:endParaRPr lang="fa-IR" sz="2000" dirty="0" smtClean="0"/>
          </a:p>
          <a:p>
            <a:pPr lvl="1"/>
            <a:r>
              <a:rPr lang="fa-IR" dirty="0" smtClean="0"/>
              <a:t>ساير ابزارها: </a:t>
            </a:r>
            <a:r>
              <a:rPr lang="en-US" sz="2200" dirty="0" smtClean="0"/>
              <a:t>Ant, Maven</a:t>
            </a:r>
            <a:r>
              <a:rPr lang="fa-IR" sz="2200" dirty="0" smtClean="0"/>
              <a:t> و غیره</a:t>
            </a:r>
            <a:endParaRPr lang="fa-IR" dirty="0"/>
          </a:p>
          <a:p>
            <a:pPr lvl="1"/>
            <a:endParaRPr lang="en-US" dirty="0"/>
          </a:p>
        </p:txBody>
      </p:sp>
      <p:sp>
        <p:nvSpPr>
          <p:cNvPr id="4" name="AutoShape 4" descr="Image result for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چرا جاوا مهم است</a:t>
            </a:r>
            <a:r>
              <a:rPr lang="fa-IR" dirty="0" smtClean="0"/>
              <a:t>؟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مجموعه بسيار غنی از کتابخانه‌های متن‌باز</a:t>
            </a:r>
            <a:r>
              <a:rPr lang="fa-IR" sz="2400" dirty="0" smtClean="0"/>
              <a:t> (</a:t>
            </a:r>
            <a:r>
              <a:rPr lang="en-US" sz="2400" dirty="0" smtClean="0"/>
              <a:t>Open Source Libraries</a:t>
            </a:r>
            <a:r>
              <a:rPr lang="fa-IR" sz="2400" dirty="0" smtClean="0"/>
              <a:t>)</a:t>
            </a:r>
            <a:endParaRPr lang="fa-IR" dirty="0" smtClean="0"/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فراهم </a:t>
            </a:r>
            <a:r>
              <a:rPr lang="fa-IR" dirty="0"/>
              <a:t>شده </a:t>
            </a:r>
            <a:r>
              <a:rPr lang="fa-IR" dirty="0" smtClean="0"/>
              <a:t>در </a:t>
            </a:r>
            <a:r>
              <a:rPr lang="en-US" sz="2000" dirty="0" smtClean="0"/>
              <a:t>Apache</a:t>
            </a:r>
            <a:r>
              <a:rPr lang="fa-IR" sz="2000" dirty="0"/>
              <a:t>، </a:t>
            </a:r>
            <a:r>
              <a:rPr lang="en-US" sz="2000" dirty="0"/>
              <a:t>Google</a:t>
            </a:r>
            <a:r>
              <a:rPr lang="fa-IR" sz="2000" dirty="0"/>
              <a:t>، </a:t>
            </a:r>
            <a:r>
              <a:rPr lang="en-US" sz="2000" dirty="0" err="1"/>
              <a:t>SourceForge</a:t>
            </a:r>
            <a:r>
              <a:rPr lang="fa-IR" dirty="0"/>
              <a:t> و </a:t>
            </a:r>
            <a:r>
              <a:rPr lang="fa-IR" dirty="0" smtClean="0"/>
              <a:t>غيره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انجمنی بسيار قوی (</a:t>
            </a:r>
            <a:r>
              <a:rPr lang="en-US" dirty="0" smtClean="0"/>
              <a:t>Java Community</a:t>
            </a:r>
            <a:r>
              <a:rPr lang="fa-IR" dirty="0" smtClean="0"/>
              <a:t>)</a:t>
            </a:r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نکته‌ای بسيار مهم و از نقاط قوت جاوا</a:t>
            </a:r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مثلاً يک سؤال ساده جاوا را در سايت </a:t>
            </a:r>
            <a:r>
              <a:rPr lang="en-US" dirty="0" err="1" smtClean="0"/>
              <a:t>stackoverflow</a:t>
            </a:r>
            <a:r>
              <a:rPr lang="fa-IR" dirty="0" smtClean="0"/>
              <a:t> جستجو کنيد!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جاوا رايگان است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جاوا متن‌باز است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مستندات خوب (</a:t>
            </a:r>
            <a:r>
              <a:rPr lang="en-US" dirty="0" smtClean="0"/>
              <a:t>Javadoc</a:t>
            </a:r>
            <a:r>
              <a:rPr lang="fa-IR" dirty="0" smtClean="0"/>
              <a:t>)</a:t>
            </a:r>
          </a:p>
        </p:txBody>
      </p:sp>
      <p:pic>
        <p:nvPicPr>
          <p:cNvPr id="3074" name="Picture 2" descr="Image result for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7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چرا جاوا مهم است</a:t>
            </a:r>
            <a:r>
              <a:rPr lang="fa-IR"/>
              <a:t>؟ </a:t>
            </a:r>
            <a:r>
              <a:rPr lang="fa-IR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/>
              <a:t>جاوا مستقل از سکو است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جاوا </a:t>
            </a:r>
            <a:r>
              <a:rPr lang="fa-IR" dirty="0"/>
              <a:t>بالغ است و در فراز و فرودهای بیش از دو دهه، به خوبی دوام آورده است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/>
              <a:t>سهم </a:t>
            </a:r>
            <a:r>
              <a:rPr lang="fa-IR" dirty="0" smtClean="0"/>
              <a:t>مهمی از بازار تولید </a:t>
            </a:r>
            <a:r>
              <a:rPr lang="fa-IR" dirty="0" err="1" smtClean="0"/>
              <a:t>نرم‌افزار</a:t>
            </a:r>
            <a:r>
              <a:rPr lang="fa-IR" dirty="0" smtClean="0"/>
              <a:t> در </a:t>
            </a:r>
            <a:r>
              <a:rPr lang="fa-IR" dirty="0" err="1"/>
              <a:t>اختيار</a:t>
            </a:r>
            <a:r>
              <a:rPr lang="fa-IR" dirty="0"/>
              <a:t> </a:t>
            </a:r>
            <a:r>
              <a:rPr lang="fa-IR" dirty="0" err="1" smtClean="0"/>
              <a:t>جاواست</a:t>
            </a:r>
            <a:endParaRPr lang="fa-IR" dirty="0" smtClean="0"/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err="1" smtClean="0"/>
              <a:t>برنامه‌های</a:t>
            </a:r>
            <a:r>
              <a:rPr lang="fa-IR" dirty="0" smtClean="0"/>
              <a:t> </a:t>
            </a:r>
            <a:r>
              <a:rPr lang="fa-IR" dirty="0" err="1"/>
              <a:t>سَمت</a:t>
            </a:r>
            <a:r>
              <a:rPr lang="fa-IR" dirty="0"/>
              <a:t> </a:t>
            </a:r>
            <a:r>
              <a:rPr lang="fa-IR" dirty="0" err="1" smtClean="0"/>
              <a:t>سِرور</a:t>
            </a:r>
            <a:r>
              <a:rPr lang="fa-IR" dirty="0" smtClean="0"/>
              <a:t>، </a:t>
            </a:r>
            <a:r>
              <a:rPr lang="fa-IR" dirty="0" err="1"/>
              <a:t>برنامه‌های</a:t>
            </a:r>
            <a:r>
              <a:rPr lang="fa-IR" dirty="0"/>
              <a:t> </a:t>
            </a:r>
            <a:r>
              <a:rPr lang="fa-IR" dirty="0" err="1" smtClean="0"/>
              <a:t>موبايل</a:t>
            </a:r>
            <a:r>
              <a:rPr lang="fa-IR" dirty="0" smtClean="0"/>
              <a:t> و غیره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جاوا، هم در محيط‌های دانشگاهی و هم در پروژه‌های صنعتی محبوب است</a:t>
            </a:r>
            <a:endParaRPr lang="en-US" dirty="0" smtClean="0"/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en-US" dirty="0" smtClean="0"/>
              <a:t>JVM</a:t>
            </a:r>
            <a:r>
              <a:rPr lang="fa-IR" dirty="0" smtClean="0"/>
              <a:t> سکویی برای زبان‌های مهم غیر از جاوا</a:t>
            </a:r>
          </a:p>
          <a:p>
            <a:pPr marL="548640" lvl="2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smtClean="0"/>
              <a:t>مانند </a:t>
            </a:r>
            <a:r>
              <a:rPr lang="en-US" dirty="0" smtClean="0"/>
              <a:t>Scala </a:t>
            </a:r>
            <a:r>
              <a:rPr lang="fa-IR" dirty="0" smtClean="0"/>
              <a:t> و </a:t>
            </a:r>
            <a:r>
              <a:rPr lang="en-US" dirty="0" smtClean="0"/>
              <a:t>Groovy</a:t>
            </a:r>
            <a:endParaRPr lang="fa-IR" dirty="0"/>
          </a:p>
        </p:txBody>
      </p:sp>
      <p:pic>
        <p:nvPicPr>
          <p:cNvPr id="4098" name="Picture 2" descr="https://cdn.evbuc.com/eventlogos/1862435/1630108699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75" y="4495800"/>
            <a:ext cx="19526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ویراست‌های</a:t>
            </a:r>
            <a:r>
              <a:rPr lang="fa-IR" dirty="0" smtClean="0"/>
              <a:t> فناوری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614952"/>
            <a:ext cx="8763000" cy="2014448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1000"/>
              </a:spcBef>
            </a:pPr>
            <a:r>
              <a:rPr lang="en-US" sz="2200" b="1" dirty="0" smtClean="0"/>
              <a:t>Java </a:t>
            </a:r>
            <a:r>
              <a:rPr lang="en-US" sz="2200" b="1" dirty="0"/>
              <a:t>Standard </a:t>
            </a:r>
            <a:r>
              <a:rPr lang="en-US" sz="2200" b="1" dirty="0" smtClean="0"/>
              <a:t>Edition (Java SE)</a:t>
            </a:r>
            <a:endParaRPr lang="en-US" sz="2200" b="1" dirty="0"/>
          </a:p>
          <a:p>
            <a:pPr algn="l" rtl="0">
              <a:lnSpc>
                <a:spcPct val="100000"/>
              </a:lnSpc>
              <a:spcBef>
                <a:spcPts val="1000"/>
              </a:spcBef>
            </a:pPr>
            <a:r>
              <a:rPr lang="en-US" sz="2200" dirty="0"/>
              <a:t>Java </a:t>
            </a:r>
            <a:r>
              <a:rPr lang="en-US" sz="2200" dirty="0" smtClean="0"/>
              <a:t>Enterprise Edition (Java EE)</a:t>
            </a:r>
            <a:endParaRPr lang="en-US" sz="2200" dirty="0"/>
          </a:p>
          <a:p>
            <a:pPr algn="l" rtl="0">
              <a:lnSpc>
                <a:spcPct val="100000"/>
              </a:lnSpc>
              <a:spcBef>
                <a:spcPts val="1000"/>
              </a:spcBef>
            </a:pPr>
            <a:r>
              <a:rPr lang="en-US" sz="2200" dirty="0"/>
              <a:t>Java </a:t>
            </a:r>
            <a:r>
              <a:rPr lang="en-US" sz="2200" dirty="0" smtClean="0"/>
              <a:t>Micro Edition (Java ME)</a:t>
            </a:r>
            <a:endParaRPr lang="fa-IR" sz="2200" dirty="0" smtClean="0"/>
          </a:p>
          <a:p>
            <a:pPr algn="l" rtl="0">
              <a:lnSpc>
                <a:spcPct val="100000"/>
              </a:lnSpc>
              <a:spcBef>
                <a:spcPts val="500"/>
              </a:spcBef>
            </a:pPr>
            <a:r>
              <a:rPr lang="en-US" sz="2200" dirty="0" smtClean="0"/>
              <a:t>Java Card</a:t>
            </a:r>
            <a:endParaRPr lang="en-US" sz="2200" dirty="0"/>
          </a:p>
        </p:txBody>
      </p:sp>
      <p:pic>
        <p:nvPicPr>
          <p:cNvPr id="1026" name="Picture 2" descr="http://www.javaskool.com/jsp/ContentJava/IntroTo_JavaTechnologyPic/j2seJ2meJ2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867400" cy="34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5678879" y="3581400"/>
            <a:ext cx="2556164" cy="685800"/>
          </a:xfrm>
          <a:prstGeom prst="wedgeEllipseCallout">
            <a:avLst>
              <a:gd name="adj1" fmla="val -59372"/>
              <a:gd name="adj2" fmla="val 1370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2000" dirty="0"/>
              <a:t>زبان مورد استفاده در </a:t>
            </a:r>
            <a:r>
              <a:rPr lang="en-US" sz="2000" dirty="0"/>
              <a:t>Java EE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6213764" y="4343400"/>
            <a:ext cx="1524000" cy="512616"/>
          </a:xfrm>
          <a:prstGeom prst="wedgeEllipseCallout">
            <a:avLst>
              <a:gd name="adj1" fmla="val -99636"/>
              <a:gd name="adj2" fmla="val 623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2000" dirty="0" smtClean="0"/>
              <a:t>زبان جاوا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5832764" y="4900538"/>
            <a:ext cx="1524000" cy="662061"/>
          </a:xfrm>
          <a:prstGeom prst="wedgeEllipseCallout">
            <a:avLst>
              <a:gd name="adj1" fmla="val -74240"/>
              <a:gd name="adj2" fmla="val -39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2000" dirty="0" smtClean="0"/>
              <a:t>موضوع این دوره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052" y="985837"/>
            <a:ext cx="5575148" cy="36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داستان زندگی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زندگی جاوا، فراز و نشیب‌های فراوانی داشته...</a:t>
            </a:r>
          </a:p>
          <a:p>
            <a:r>
              <a:rPr lang="fa-IR" dirty="0" smtClean="0"/>
              <a:t>به خاطر وسايل هوشمند الکترونیکی طراحی شد</a:t>
            </a:r>
          </a:p>
          <a:p>
            <a:r>
              <a:rPr lang="fa-IR" dirty="0" smtClean="0"/>
              <a:t>با «اپلت» معروف شد</a:t>
            </a:r>
          </a:p>
          <a:p>
            <a:r>
              <a:rPr lang="fa-IR" dirty="0" smtClean="0"/>
              <a:t>به خاطر </a:t>
            </a:r>
            <a:r>
              <a:rPr lang="en-US" dirty="0" err="1" smtClean="0"/>
              <a:t>JavaME</a:t>
            </a:r>
            <a:r>
              <a:rPr lang="fa-IR" dirty="0" smtClean="0"/>
              <a:t> فراگير شد</a:t>
            </a:r>
          </a:p>
          <a:p>
            <a:r>
              <a:rPr lang="fa-IR" dirty="0" smtClean="0"/>
              <a:t>اما امروز</a:t>
            </a:r>
          </a:p>
          <a:p>
            <a:pPr lvl="1"/>
            <a:r>
              <a:rPr lang="fa-IR" dirty="0" smtClean="0"/>
              <a:t> </a:t>
            </a:r>
            <a:r>
              <a:rPr lang="en-US" dirty="0" smtClean="0"/>
              <a:t>Applet</a:t>
            </a:r>
            <a:r>
              <a:rPr lang="fa-IR" dirty="0"/>
              <a:t> </a:t>
            </a:r>
            <a:r>
              <a:rPr lang="fa-IR" dirty="0" smtClean="0"/>
              <a:t>تقريباً بی‌اهميت شده</a:t>
            </a:r>
          </a:p>
          <a:p>
            <a:pPr lvl="1"/>
            <a:r>
              <a:rPr lang="fa-IR" dirty="0" smtClean="0"/>
              <a:t>و سهم </a:t>
            </a:r>
            <a:r>
              <a:rPr lang="en-US" dirty="0" err="1" smtClean="0"/>
              <a:t>JavaME</a:t>
            </a:r>
            <a:r>
              <a:rPr lang="fa-IR" dirty="0" smtClean="0"/>
              <a:t> در تلفن‌های همراه کم شده‌</a:t>
            </a:r>
          </a:p>
          <a:p>
            <a:r>
              <a:rPr lang="fa-IR" dirty="0" smtClean="0"/>
              <a:t>اما جاوا </a:t>
            </a:r>
            <a:r>
              <a:rPr lang="fa-IR" b="1" dirty="0" smtClean="0"/>
              <a:t>همواره</a:t>
            </a:r>
            <a:r>
              <a:rPr lang="fa-IR" dirty="0" smtClean="0"/>
              <a:t> در </a:t>
            </a:r>
            <a:r>
              <a:rPr lang="en-US" b="1" dirty="0" smtClean="0"/>
              <a:t>server side</a:t>
            </a:r>
            <a:r>
              <a:rPr lang="fa-IR" b="1" dirty="0" smtClean="0"/>
              <a:t> </a:t>
            </a:r>
            <a:r>
              <a:rPr lang="fa-IR" dirty="0" smtClean="0"/>
              <a:t>مهم بوده</a:t>
            </a:r>
          </a:p>
          <a:p>
            <a:r>
              <a:rPr lang="fa-IR" dirty="0" smtClean="0"/>
              <a:t>بازار موبايل را دوباره با </a:t>
            </a:r>
            <a:r>
              <a:rPr lang="en-US" dirty="0" smtClean="0"/>
              <a:t>Android</a:t>
            </a:r>
            <a:r>
              <a:rPr lang="fa-IR" dirty="0" smtClean="0"/>
              <a:t> به دست آورده</a:t>
            </a:r>
            <a:endParaRPr lang="en-US" dirty="0"/>
          </a:p>
        </p:txBody>
      </p:sp>
      <p:pic>
        <p:nvPicPr>
          <p:cNvPr id="1026" name="Picture 2" descr="http://japanese.irib.ir/media/k2/items/cache/804b92ec9d62f37dc292b4899c2696d0_X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33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تاریخچه نسخه‌های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/>
              <a:t>نسخه‌های جاوا تا به </a:t>
            </a:r>
            <a:r>
              <a:rPr lang="fa-IR" dirty="0" smtClean="0"/>
              <a:t>امروز</a:t>
            </a:r>
          </a:p>
          <a:p>
            <a:pPr algn="l" rtl="0"/>
            <a:r>
              <a:rPr lang="en-US" sz="2900" dirty="0" smtClean="0"/>
              <a:t>JDK </a:t>
            </a:r>
            <a:r>
              <a:rPr lang="en-US" sz="2900" dirty="0"/>
              <a:t>1.0 (January 21, 1996)</a:t>
            </a:r>
          </a:p>
          <a:p>
            <a:pPr algn="l" rtl="0"/>
            <a:r>
              <a:rPr lang="en-US" sz="1800" dirty="0" smtClean="0"/>
              <a:t>JDK </a:t>
            </a:r>
            <a:r>
              <a:rPr lang="en-US" sz="1800" dirty="0"/>
              <a:t>1.1 (February 19, 1997)</a:t>
            </a:r>
          </a:p>
          <a:p>
            <a:pPr algn="l" rtl="0"/>
            <a:r>
              <a:rPr lang="en-US" sz="2900" b="1" dirty="0" smtClean="0"/>
              <a:t>J2SE </a:t>
            </a:r>
            <a:r>
              <a:rPr lang="en-US" sz="2900" dirty="0" smtClean="0"/>
              <a:t>1.2 (December 8, 1998)</a:t>
            </a:r>
          </a:p>
          <a:p>
            <a:pPr algn="l" rtl="0"/>
            <a:r>
              <a:rPr lang="en-US" sz="2100" dirty="0" smtClean="0"/>
              <a:t>J2SE </a:t>
            </a:r>
            <a:r>
              <a:rPr lang="en-US" sz="2100" dirty="0"/>
              <a:t>1.3 (May 8, 2000)</a:t>
            </a:r>
          </a:p>
          <a:p>
            <a:pPr algn="l" rtl="0"/>
            <a:r>
              <a:rPr lang="en-US" sz="2100" dirty="0"/>
              <a:t>J2SE 1.4 (February 6, 2002)</a:t>
            </a:r>
          </a:p>
          <a:p>
            <a:pPr algn="l" rtl="0"/>
            <a:r>
              <a:rPr lang="en-US" sz="2900" b="1" dirty="0"/>
              <a:t>Java SE </a:t>
            </a:r>
            <a:r>
              <a:rPr lang="en-US" sz="2900" dirty="0" smtClean="0"/>
              <a:t>5.0 </a:t>
            </a:r>
            <a:r>
              <a:rPr lang="en-US" sz="2900" dirty="0"/>
              <a:t>(September 30, 2004)</a:t>
            </a:r>
          </a:p>
          <a:p>
            <a:pPr algn="l" rtl="0"/>
            <a:r>
              <a:rPr lang="en-US" sz="2900" dirty="0"/>
              <a:t>Java SE 6 (December 11, 2006)</a:t>
            </a:r>
          </a:p>
          <a:p>
            <a:pPr algn="l" rtl="0"/>
            <a:r>
              <a:rPr lang="en-US" sz="2900" dirty="0"/>
              <a:t>Java SE 7 (July 28, 2011)</a:t>
            </a:r>
          </a:p>
          <a:p>
            <a:pPr algn="l" rtl="0"/>
            <a:r>
              <a:rPr lang="en-US" sz="2900" dirty="0"/>
              <a:t>Java SE 8 (March 18, 2014)</a:t>
            </a:r>
            <a:endParaRPr lang="fa-IR" sz="2900" dirty="0" smtClean="0"/>
          </a:p>
          <a:p>
            <a:r>
              <a:rPr lang="fa-IR" dirty="0" smtClean="0"/>
              <a:t>نحوه نامگذاری نسخه‌ها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7800" y="4629090"/>
            <a:ext cx="296267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pPr algn="r" rtl="1"/>
            <a:r>
              <a:rPr lang="fa-IR" sz="2000" b="1" dirty="0" smtClean="0">
                <a:cs typeface="B Nazanin" panose="00000400000000000000" pitchFamily="2" charset="-78"/>
              </a:rPr>
              <a:t>تغییرات عمده اخیر در زبان جاوا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cxnSp>
        <p:nvCxnSpPr>
          <p:cNvPr id="6" name="Elbow Connector 5"/>
          <p:cNvCxnSpPr>
            <a:stCxn id="4" idx="0"/>
          </p:cNvCxnSpPr>
          <p:nvPr/>
        </p:nvCxnSpPr>
        <p:spPr>
          <a:xfrm rot="16200000" flipV="1">
            <a:off x="5550823" y="3440777"/>
            <a:ext cx="742890" cy="1633736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" idx="1"/>
          </p:cNvCxnSpPr>
          <p:nvPr/>
        </p:nvCxnSpPr>
        <p:spPr>
          <a:xfrm rot="10800000" flipV="1">
            <a:off x="4038600" y="4829145"/>
            <a:ext cx="1219200" cy="2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</p:cNvCxnSpPr>
          <p:nvPr/>
        </p:nvCxnSpPr>
        <p:spPr>
          <a:xfrm rot="5400000">
            <a:off x="5350768" y="3945632"/>
            <a:ext cx="304800" cy="2471936"/>
          </a:xfrm>
          <a:prstGeom prst="bentConnector2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loud Callout 4"/>
          <p:cNvSpPr/>
          <p:nvPr/>
        </p:nvSpPr>
        <p:spPr>
          <a:xfrm>
            <a:off x="3886200" y="2743200"/>
            <a:ext cx="4943871" cy="768927"/>
          </a:xfrm>
          <a:prstGeom prst="cloudCallout">
            <a:avLst>
              <a:gd name="adj1" fmla="val -34892"/>
              <a:gd name="adj2" fmla="val 7734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Generics, Annotations, 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884879" y="5638800"/>
            <a:ext cx="4943871" cy="768927"/>
          </a:xfrm>
          <a:prstGeom prst="cloudCallout">
            <a:avLst>
              <a:gd name="adj1" fmla="val -29287"/>
              <a:gd name="adj2" fmla="val -7040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Lambda, Stream, 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399" y="1295400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smtClean="0"/>
              <a:t>JDK </a:t>
            </a:r>
            <a:r>
              <a:rPr lang="sv-SE" dirty="0"/>
              <a:t>Alpha and Beta (1995)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48200" y="1212273"/>
            <a:ext cx="104067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J2SE</a:t>
            </a:r>
          </a:p>
          <a:p>
            <a:r>
              <a:rPr lang="en-US" sz="2400" dirty="0" smtClean="0"/>
              <a:t>J2ME</a:t>
            </a:r>
          </a:p>
          <a:p>
            <a:r>
              <a:rPr lang="en-US" sz="2400" dirty="0" smtClean="0"/>
              <a:t>J2EE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00" y="838200"/>
            <a:ext cx="1040670" cy="1862048"/>
          </a:xfrm>
          <a:prstGeom prst="rect">
            <a:avLst/>
          </a:prstGeom>
          <a:effectLst>
            <a:glow rad="127000">
              <a:schemeClr val="accent1">
                <a:alpha val="34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1500" dirty="0">
                <a:solidFill>
                  <a:srgbClr val="C0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931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محبوبیت زبان‌های برنامه‌نويسی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79670439"/>
              </p:ext>
            </p:extLst>
          </p:nvPr>
        </p:nvGraphicFramePr>
        <p:xfrm>
          <a:off x="152400" y="1143000"/>
          <a:ext cx="8763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58262" y="438072"/>
            <a:ext cx="1601722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cs typeface="B Nazanin" panose="00000400000000000000" pitchFamily="2" charset="-78"/>
              </a:rPr>
              <a:t>آوریل 2015</a:t>
            </a:r>
            <a:endParaRPr lang="en-US" sz="2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80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بهترين زبان برنامه‌نويسی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019800" cy="5486400"/>
          </a:xfrm>
        </p:spPr>
        <p:txBody>
          <a:bodyPr/>
          <a:lstStyle/>
          <a:p>
            <a:r>
              <a:rPr lang="fa-IR" dirty="0" smtClean="0"/>
              <a:t>آيا جاوا بهترين زبان برنامه‌نويسی دنياست؟!</a:t>
            </a:r>
          </a:p>
          <a:p>
            <a:pPr lvl="1"/>
            <a:r>
              <a:rPr lang="fa-IR" dirty="0" smtClean="0"/>
              <a:t>خير</a:t>
            </a:r>
          </a:p>
          <a:p>
            <a:r>
              <a:rPr lang="fa-IR" dirty="0" smtClean="0"/>
              <a:t>هيچ زبانی بهترين نيست</a:t>
            </a:r>
          </a:p>
          <a:p>
            <a:r>
              <a:rPr lang="fa-IR" dirty="0" smtClean="0"/>
              <a:t>هر زبان مزايا و معايبی دارد</a:t>
            </a:r>
          </a:p>
          <a:p>
            <a:r>
              <a:rPr lang="fa-IR" dirty="0" smtClean="0"/>
              <a:t>در برخی کاربردها خوب و در برخی کاربردها ناکارامد است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268431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690255"/>
            <a:ext cx="26193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اولين برنامه به زبان جاوا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مراحل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نکته: تفاوت </a:t>
            </a:r>
            <a:r>
              <a:rPr lang="en-US" dirty="0" smtClean="0"/>
              <a:t>JDK</a:t>
            </a:r>
            <a:r>
              <a:rPr lang="fa-IR" dirty="0" smtClean="0"/>
              <a:t> و </a:t>
            </a:r>
            <a:r>
              <a:rPr lang="en-US" dirty="0" smtClean="0"/>
              <a:t>JRE</a:t>
            </a:r>
            <a:endParaRPr lang="fa-IR" dirty="0" smtClean="0"/>
          </a:p>
          <a:p>
            <a:r>
              <a:rPr lang="fa-IR" dirty="0" smtClean="0"/>
              <a:t>نحوه دريافت </a:t>
            </a:r>
            <a:r>
              <a:rPr lang="en-US" dirty="0" smtClean="0"/>
              <a:t>JDK</a:t>
            </a:r>
          </a:p>
          <a:p>
            <a:pPr lvl="1"/>
            <a:r>
              <a:rPr lang="fa-IR" dirty="0" smtClean="0"/>
              <a:t>سايت اوراکل</a:t>
            </a:r>
          </a:p>
          <a:p>
            <a:pPr lvl="1"/>
            <a:r>
              <a:rPr lang="fa-IR" dirty="0" smtClean="0"/>
              <a:t>ساير منابع</a:t>
            </a:r>
          </a:p>
          <a:p>
            <a:pPr lvl="1"/>
            <a:r>
              <a:rPr lang="fa-IR" dirty="0" smtClean="0"/>
              <a:t>بسته‌های نرم‌افزاری</a:t>
            </a:r>
          </a:p>
          <a:p>
            <a:r>
              <a:rPr lang="fa-IR" dirty="0" smtClean="0"/>
              <a:t>دقت کنيد: نسخه مناسب </a:t>
            </a:r>
            <a:r>
              <a:rPr lang="fa-IR" dirty="0"/>
              <a:t>را برای سیستم‌عامل </a:t>
            </a:r>
            <a:r>
              <a:rPr lang="fa-IR" dirty="0" smtClean="0"/>
              <a:t>مورداستفاده دريافت کنید</a:t>
            </a:r>
          </a:p>
          <a:p>
            <a:pPr lvl="1"/>
            <a:r>
              <a:rPr lang="fa-IR" dirty="0" smtClean="0"/>
              <a:t>مثلاً </a:t>
            </a:r>
            <a:r>
              <a:rPr lang="en-US" sz="2600" dirty="0" err="1" smtClean="0"/>
              <a:t>JavaSE</a:t>
            </a:r>
            <a:r>
              <a:rPr lang="fa-IR" sz="2600" dirty="0" smtClean="0"/>
              <a:t> </a:t>
            </a:r>
            <a:r>
              <a:rPr lang="fa-IR" dirty="0"/>
              <a:t>تحت ویندوز </a:t>
            </a:r>
            <a:r>
              <a:rPr lang="fa-IR" dirty="0" smtClean="0"/>
              <a:t>32بیتی </a:t>
            </a:r>
            <a:r>
              <a:rPr lang="fa-IR" dirty="0"/>
              <a:t>(</a:t>
            </a:r>
            <a:r>
              <a:rPr lang="en-US" sz="2400" dirty="0"/>
              <a:t>Windows x86</a:t>
            </a:r>
            <a:r>
              <a:rPr lang="fa-IR" dirty="0"/>
              <a:t>) برای </a:t>
            </a:r>
            <a:r>
              <a:rPr lang="fa-IR" dirty="0" smtClean="0"/>
              <a:t>ویندوز 32 بیتی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2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آشنایی با جاوا</a:t>
            </a:r>
          </a:p>
          <a:p>
            <a:r>
              <a:rPr lang="fa-IR" dirty="0" smtClean="0"/>
              <a:t>تاريخچه جاوا</a:t>
            </a:r>
            <a:endParaRPr lang="en-US" dirty="0" smtClean="0"/>
          </a:p>
          <a:p>
            <a:r>
              <a:rPr lang="fa-IR" dirty="0" smtClean="0"/>
              <a:t>ويژگی‌های جاوا</a:t>
            </a:r>
            <a:endParaRPr lang="en-US" dirty="0" smtClean="0"/>
          </a:p>
          <a:p>
            <a:r>
              <a:rPr lang="fa-IR" dirty="0" smtClean="0"/>
              <a:t>چرا جاوا مهم است؟</a:t>
            </a:r>
            <a:endParaRPr lang="en-US" dirty="0" smtClean="0"/>
          </a:p>
          <a:p>
            <a:r>
              <a:rPr lang="fa-IR" dirty="0" smtClean="0"/>
              <a:t>نصب و راه‌اندازی</a:t>
            </a:r>
          </a:p>
          <a:p>
            <a:r>
              <a:rPr lang="fa-IR" dirty="0" smtClean="0"/>
              <a:t>نوشتن و اجرای اولين برنامه به زبان جاوا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050" y="838200"/>
            <a:ext cx="1504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img4.wikia.nocookie.net/__cb20110911153018/r__/rsps/images/a/a1/Java_Duk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163" y="3505200"/>
            <a:ext cx="254523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3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نمونه‌های</a:t>
            </a:r>
            <a:r>
              <a:rPr lang="fa-IR" dirty="0" smtClean="0"/>
              <a:t> مختلف </a:t>
            </a:r>
            <a:r>
              <a:rPr lang="en-US" dirty="0" smtClean="0"/>
              <a:t>JDK</a:t>
            </a:r>
            <a:r>
              <a:rPr lang="fa-IR" dirty="0" smtClean="0"/>
              <a:t> برای </a:t>
            </a:r>
            <a:r>
              <a:rPr lang="fa-IR" dirty="0" err="1" smtClean="0"/>
              <a:t>سیستم‌های</a:t>
            </a:r>
            <a:r>
              <a:rPr lang="fa-IR" dirty="0" smtClean="0"/>
              <a:t> متفاوت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53886"/>
            <a:ext cx="8763000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نصب </a:t>
            </a:r>
            <a:r>
              <a:rPr lang="en-US" dirty="0" smtClean="0"/>
              <a:t>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نصب بسته </a:t>
            </a:r>
            <a:r>
              <a:rPr lang="en-US" dirty="0" smtClean="0"/>
              <a:t>JDK</a:t>
            </a:r>
            <a:r>
              <a:rPr lang="fa-IR" dirty="0" smtClean="0"/>
              <a:t> (</a:t>
            </a:r>
            <a:r>
              <a:rPr lang="en-US" dirty="0" smtClean="0"/>
              <a:t>exe</a:t>
            </a:r>
            <a:r>
              <a:rPr lang="fa-IR" dirty="0" smtClean="0"/>
              <a:t> یا </a:t>
            </a:r>
            <a:r>
              <a:rPr lang="en-US" dirty="0" smtClean="0"/>
              <a:t>rpm</a:t>
            </a:r>
            <a:r>
              <a:rPr lang="fa-IR" dirty="0" smtClean="0"/>
              <a:t> یا ...) و یا نصب دستی</a:t>
            </a:r>
            <a:endParaRPr lang="en-US" dirty="0" smtClean="0"/>
          </a:p>
          <a:p>
            <a:r>
              <a:rPr lang="fa-IR" dirty="0" smtClean="0"/>
              <a:t>کپی </a:t>
            </a:r>
            <a:r>
              <a:rPr lang="en-US" dirty="0" smtClean="0"/>
              <a:t>JDK</a:t>
            </a:r>
          </a:p>
          <a:p>
            <a:r>
              <a:rPr lang="fa-IR" dirty="0" smtClean="0"/>
              <a:t>متغيرهای محیطی (</a:t>
            </a:r>
            <a:r>
              <a:rPr lang="en-US" dirty="0" smtClean="0"/>
              <a:t>environment variables</a:t>
            </a:r>
            <a:r>
              <a:rPr lang="fa-IR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path</a:t>
            </a:r>
          </a:p>
          <a:p>
            <a:r>
              <a:rPr lang="fa-IR" dirty="0" smtClean="0"/>
              <a:t>محل کپی فايلها</a:t>
            </a:r>
            <a:endParaRPr lang="en-US" dirty="0" smtClean="0"/>
          </a:p>
          <a:p>
            <a:pPr lvl="1"/>
            <a:r>
              <a:rPr lang="fa-IR" dirty="0" smtClean="0"/>
              <a:t>توصيه: آدرس مقصد ساده و بدون فاصله (</a:t>
            </a:r>
            <a:r>
              <a:rPr lang="en-US" dirty="0" smtClean="0"/>
              <a:t>space</a:t>
            </a:r>
            <a:r>
              <a:rPr lang="fa-IR" dirty="0" smtClean="0"/>
              <a:t>) باشد</a:t>
            </a:r>
          </a:p>
          <a:p>
            <a:pPr lvl="1"/>
            <a:r>
              <a:rPr lang="fa-IR" dirty="0" smtClean="0"/>
              <a:t>مثال در ویندوز: </a:t>
            </a:r>
            <a:r>
              <a:rPr lang="en-US" dirty="0"/>
              <a:t>c</a:t>
            </a:r>
            <a:r>
              <a:rPr lang="en-US" dirty="0" smtClean="0"/>
              <a:t>:/java/jdk</a:t>
            </a:r>
            <a:r>
              <a:rPr lang="fa-IR" dirty="0"/>
              <a:t> </a:t>
            </a:r>
            <a:r>
              <a:rPr lang="fa-IR" dirty="0" smtClean="0"/>
              <a:t>به جای </a:t>
            </a:r>
            <a:r>
              <a:rPr lang="en-US" dirty="0" smtClean="0"/>
              <a:t>c:/program files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5023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اجرای اوليه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عدم استفاده از محیط‌های توسعه (</a:t>
            </a:r>
            <a:r>
              <a:rPr lang="en-US" dirty="0" smtClean="0"/>
              <a:t>IDE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مثلاً در این قدم، از </a:t>
            </a:r>
            <a:r>
              <a:rPr lang="en-US" dirty="0" smtClean="0"/>
              <a:t>Eclipse</a:t>
            </a:r>
            <a:r>
              <a:rPr lang="fa-IR" dirty="0"/>
              <a:t> </a:t>
            </a:r>
            <a:r>
              <a:rPr lang="fa-IR" dirty="0" smtClean="0"/>
              <a:t>استفاده نمی‌کنیم</a:t>
            </a:r>
            <a:endParaRPr lang="en-US" dirty="0" smtClean="0"/>
          </a:p>
          <a:p>
            <a:r>
              <a:rPr lang="fa-IR" dirty="0" smtClean="0"/>
              <a:t>مثلاً استفاده از </a:t>
            </a:r>
            <a:r>
              <a:rPr lang="en-US" dirty="0" smtClean="0"/>
              <a:t>notepad</a:t>
            </a:r>
            <a:r>
              <a:rPr lang="fa-IR" dirty="0" smtClean="0"/>
              <a:t> و </a:t>
            </a:r>
            <a:r>
              <a:rPr lang="en-US" dirty="0" smtClean="0"/>
              <a:t>command line</a:t>
            </a:r>
          </a:p>
          <a:p>
            <a:r>
              <a:rPr lang="fa-IR" dirty="0" smtClean="0"/>
              <a:t>هدف: مشاهده دقيق‌تر مراحل کامپايل و اجرای برنامه</a:t>
            </a:r>
          </a:p>
        </p:txBody>
      </p:sp>
    </p:spTree>
    <p:extLst>
      <p:ext uri="{BB962C8B-B14F-4D97-AF65-F5344CB8AC3E}">
        <p14:creationId xmlns:p14="http://schemas.microsoft.com/office/powerpoint/2010/main" val="26111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800" dirty="0" smtClean="0"/>
              <a:t>يک فايل متنی با نام </a:t>
            </a:r>
            <a:r>
              <a:rPr lang="en-US" sz="2800" dirty="0" smtClean="0"/>
              <a:t>First.java</a:t>
            </a:r>
            <a:r>
              <a:rPr lang="fa-IR" sz="2800" dirty="0" smtClean="0"/>
              <a:t> بسازيد</a:t>
            </a:r>
          </a:p>
          <a:p>
            <a:pPr lvl="1"/>
            <a:r>
              <a:rPr lang="fa-IR" sz="2400" dirty="0" smtClean="0"/>
              <a:t>مثلاً با کمک </a:t>
            </a:r>
            <a:r>
              <a:rPr lang="en-US" sz="2400" dirty="0" smtClean="0"/>
              <a:t>Notepad</a:t>
            </a:r>
            <a:r>
              <a:rPr lang="fa-IR" sz="2400" dirty="0" smtClean="0"/>
              <a:t> در ويندوز</a:t>
            </a:r>
          </a:p>
          <a:p>
            <a:r>
              <a:rPr lang="fa-IR" sz="2800" dirty="0"/>
              <a:t>به نحوه نامگذاری فايل دقت کنيد</a:t>
            </a:r>
            <a:endParaRPr lang="en-US" sz="2800" dirty="0"/>
          </a:p>
          <a:p>
            <a:r>
              <a:rPr lang="fa-IR" sz="2800" dirty="0" smtClean="0"/>
              <a:t>برنامه‌های جاوا در فايل‌هایی با پسوند </a:t>
            </a:r>
            <a:r>
              <a:rPr lang="en-US" sz="2800" dirty="0" smtClean="0"/>
              <a:t>.java</a:t>
            </a:r>
            <a:r>
              <a:rPr lang="fa-IR" sz="2800" dirty="0" smtClean="0"/>
              <a:t> ذخيره می‌شوند</a:t>
            </a:r>
          </a:p>
          <a:p>
            <a:r>
              <a:rPr lang="fa-IR" sz="2800" dirty="0" smtClean="0"/>
              <a:t>اين خطوط را در فايل </a:t>
            </a:r>
            <a:r>
              <a:rPr lang="en-US" sz="2800" dirty="0" smtClean="0"/>
              <a:t>First.java</a:t>
            </a:r>
            <a:r>
              <a:rPr lang="fa-IR" sz="2800" dirty="0" smtClean="0"/>
              <a:t> بنویسید:</a:t>
            </a:r>
          </a:p>
          <a:p>
            <a:endParaRPr lang="fa-IR" sz="500" b="1" dirty="0" smtClean="0"/>
          </a:p>
          <a:p>
            <a:endParaRPr lang="fa-IR" sz="2800" b="1" dirty="0" smtClean="0"/>
          </a:p>
          <a:p>
            <a:endParaRPr lang="fa-IR" sz="2800" b="1" dirty="0" smtClean="0"/>
          </a:p>
          <a:p>
            <a:endParaRPr lang="fa-IR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اولين برنامه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4461808"/>
            <a:ext cx="6705600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First {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"Salam!!!"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67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گام‌های</a:t>
            </a:r>
            <a:r>
              <a:rPr lang="fa-IR" dirty="0" smtClean="0"/>
              <a:t> لازم برای اجرای یک برنامه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1- ابتدا باید برنامه </a:t>
            </a:r>
            <a:r>
              <a:rPr lang="fa-IR" b="1" dirty="0" err="1" smtClean="0"/>
              <a:t>کامپایل</a:t>
            </a:r>
            <a:r>
              <a:rPr lang="fa-IR" dirty="0" smtClean="0"/>
              <a:t> شود:</a:t>
            </a:r>
          </a:p>
          <a:p>
            <a:pPr marL="0" indent="0" algn="l" rtl="0"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javac</a:t>
            </a:r>
            <a:r>
              <a:rPr lang="en-US" dirty="0" smtClean="0"/>
              <a:t> First.java</a:t>
            </a:r>
          </a:p>
          <a:p>
            <a:r>
              <a:rPr lang="fa-IR" dirty="0" smtClean="0"/>
              <a:t>اگر برنامه </a:t>
            </a:r>
            <a:r>
              <a:rPr lang="en-US" dirty="0" smtClean="0"/>
              <a:t>First.java</a:t>
            </a:r>
            <a:r>
              <a:rPr lang="fa-IR" dirty="0" smtClean="0"/>
              <a:t> صحیح باشد:</a:t>
            </a:r>
          </a:p>
          <a:p>
            <a:pPr lvl="1"/>
            <a:r>
              <a:rPr lang="fa-IR" dirty="0" smtClean="0"/>
              <a:t>به درستی به </a:t>
            </a:r>
            <a:r>
              <a:rPr lang="en-US" dirty="0" err="1" smtClean="0"/>
              <a:t>bytecode</a:t>
            </a:r>
            <a:r>
              <a:rPr lang="fa-IR" dirty="0" smtClean="0"/>
              <a:t> ترجمه (کامپایل) می‌شود</a:t>
            </a:r>
          </a:p>
          <a:p>
            <a:pPr lvl="1"/>
            <a:r>
              <a:rPr lang="fa-IR" dirty="0" smtClean="0"/>
              <a:t>در نتیجه، فایل </a:t>
            </a:r>
            <a:r>
              <a:rPr lang="en-US" dirty="0" err="1" smtClean="0"/>
              <a:t>First.class</a:t>
            </a:r>
            <a:r>
              <a:rPr lang="fa-IR" dirty="0" smtClean="0"/>
              <a:t> ساخته </a:t>
            </a:r>
            <a:r>
              <a:rPr lang="fa-IR" dirty="0" err="1" smtClean="0"/>
              <a:t>می‌شود</a:t>
            </a:r>
            <a:endParaRPr lang="en-US" dirty="0" smtClean="0"/>
          </a:p>
          <a:p>
            <a:pPr marL="0" indent="0" algn="r">
              <a:buNone/>
            </a:pPr>
            <a:r>
              <a:rPr lang="fa-IR" dirty="0" smtClean="0"/>
              <a:t> 2- </a:t>
            </a:r>
            <a:r>
              <a:rPr lang="fa-IR" b="1" dirty="0" smtClean="0"/>
              <a:t>اجرای برنامه</a:t>
            </a:r>
            <a:r>
              <a:rPr lang="fa-IR" dirty="0" smtClean="0"/>
              <a:t>:</a:t>
            </a:r>
            <a:endParaRPr lang="fa-IR" dirty="0"/>
          </a:p>
          <a:p>
            <a:pPr marL="0" indent="0" algn="l" rtl="0">
              <a:buNone/>
            </a:pPr>
            <a:r>
              <a:rPr lang="en-US" b="1" dirty="0"/>
              <a:t> </a:t>
            </a:r>
            <a:r>
              <a:rPr lang="en-US" b="1" dirty="0" smtClean="0"/>
              <a:t>java</a:t>
            </a:r>
            <a:r>
              <a:rPr lang="en-US" dirty="0" smtClean="0"/>
              <a:t>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7" y="2143116"/>
            <a:ext cx="617073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85729"/>
            <a:ext cx="7467600" cy="61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714480" y="428604"/>
            <a:ext cx="642942" cy="35719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57818" y="1928802"/>
            <a:ext cx="1500198" cy="35719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7356" y="2643182"/>
            <a:ext cx="2071702" cy="428628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14480" y="3143248"/>
            <a:ext cx="714380" cy="285752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57818" y="4643446"/>
            <a:ext cx="1500198" cy="428628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5918" y="5500702"/>
            <a:ext cx="1500198" cy="428628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7158" y="5786454"/>
            <a:ext cx="1143008" cy="35719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0" y="904884"/>
            <a:ext cx="1066800" cy="1914516"/>
          </a:xfrm>
          <a:solidFill>
            <a:schemeClr val="bg1"/>
          </a:solidFill>
        </p:spPr>
        <p:txBody>
          <a:bodyPr/>
          <a:lstStyle/>
          <a:p>
            <a:r>
              <a:rPr lang="fa-IR" dirty="0" smtClean="0"/>
              <a:t>مرور اولين مثال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درباره اولين 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يک برنامه ساده يک فايل است</a:t>
            </a:r>
          </a:p>
          <a:p>
            <a:pPr lvl="1"/>
            <a:r>
              <a:rPr lang="fa-IR" dirty="0" smtClean="0"/>
              <a:t>با پسوند </a:t>
            </a:r>
            <a:r>
              <a:rPr lang="en-US" dirty="0" smtClean="0"/>
              <a:t>.java</a:t>
            </a:r>
          </a:p>
          <a:p>
            <a:r>
              <a:rPr lang="fa-IR" dirty="0" smtClean="0"/>
              <a:t>اين فايل شامل يک </a:t>
            </a:r>
            <a:r>
              <a:rPr lang="fa-IR" b="1" dirty="0" smtClean="0"/>
              <a:t>کلاس</a:t>
            </a:r>
            <a:r>
              <a:rPr lang="fa-IR" dirty="0" smtClean="0"/>
              <a:t> (</a:t>
            </a:r>
            <a:r>
              <a:rPr lang="en-US" dirty="0" smtClean="0"/>
              <a:t>class</a:t>
            </a:r>
            <a:r>
              <a:rPr lang="fa-IR" dirty="0" smtClean="0"/>
              <a:t>) است</a:t>
            </a:r>
          </a:p>
          <a:p>
            <a:r>
              <a:rPr lang="fa-IR" dirty="0" smtClean="0"/>
              <a:t>نام کلاس بايد دقيقاً با نام فايل منطبق باشد</a:t>
            </a:r>
          </a:p>
          <a:p>
            <a:pPr lvl="1"/>
            <a:r>
              <a:rPr lang="fa-IR" dirty="0" smtClean="0"/>
              <a:t>بزرگ و کوچک بودن حروف در جاوا مهم است</a:t>
            </a:r>
          </a:p>
          <a:p>
            <a:pPr lvl="1" algn="l" rtl="0"/>
            <a:r>
              <a:rPr lang="en-US" b="1" dirty="0" smtClean="0"/>
              <a:t>case sensitive</a:t>
            </a:r>
            <a:r>
              <a:rPr lang="en-US" b="1" dirty="0"/>
              <a:t> </a:t>
            </a:r>
            <a:r>
              <a:rPr lang="en-US" dirty="0" smtClean="0"/>
              <a:t>names</a:t>
            </a:r>
            <a:endParaRPr lang="en-US" dirty="0"/>
          </a:p>
          <a:p>
            <a:r>
              <a:rPr lang="fa-IR" dirty="0" smtClean="0"/>
              <a:t>کلاس موردنظر شامل يک متد </a:t>
            </a:r>
            <a:r>
              <a:rPr lang="en-US" b="1" dirty="0" smtClean="0"/>
              <a:t>main</a:t>
            </a:r>
            <a:r>
              <a:rPr lang="fa-IR" dirty="0" smtClean="0"/>
              <a:t> است</a:t>
            </a:r>
            <a:endParaRPr lang="en-US" b="1" dirty="0"/>
          </a:p>
          <a:p>
            <a:r>
              <a:rPr lang="fa-IR" dirty="0" smtClean="0"/>
              <a:t>وقتی برنامه را اجرا می‌کنيم، متد </a:t>
            </a:r>
            <a:r>
              <a:rPr lang="en-US" dirty="0" smtClean="0"/>
              <a:t>main</a:t>
            </a:r>
            <a:r>
              <a:rPr lang="fa-IR" dirty="0" smtClean="0"/>
              <a:t> اجرا می‌‎شود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err="1" smtClean="0"/>
              <a:t>تمرين</a:t>
            </a:r>
            <a:r>
              <a:rPr lang="fa-IR" dirty="0" smtClean="0"/>
              <a:t> عملی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مثالهای عملی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/>
              <a:t>مرور عملی مراحل اجرا و </a:t>
            </a:r>
            <a:r>
              <a:rPr lang="fa-IR" sz="3000" dirty="0" err="1"/>
              <a:t>کامپايل</a:t>
            </a:r>
            <a:r>
              <a:rPr lang="fa-IR" sz="3000" dirty="0"/>
              <a:t> برنامه</a:t>
            </a:r>
          </a:p>
          <a:p>
            <a:r>
              <a:rPr lang="fa-IR" sz="3000" dirty="0" smtClean="0"/>
              <a:t>استفاده از انواع داده</a:t>
            </a:r>
          </a:p>
          <a:p>
            <a:pPr lvl="1"/>
            <a:r>
              <a:rPr lang="fa-IR" sz="2600" dirty="0" smtClean="0"/>
              <a:t>عدد صحيح، عدد اعشاری، رشته</a:t>
            </a:r>
          </a:p>
          <a:p>
            <a:r>
              <a:rPr lang="fa-IR" sz="3000" dirty="0" smtClean="0"/>
              <a:t>استفاده از </a:t>
            </a:r>
            <a:r>
              <a:rPr lang="en-US" sz="3000" dirty="0" smtClean="0"/>
              <a:t>underline</a:t>
            </a:r>
            <a:r>
              <a:rPr lang="fa-IR" sz="3000" dirty="0" smtClean="0"/>
              <a:t> در اعداد</a:t>
            </a:r>
            <a:endParaRPr lang="en-US" sz="3000" dirty="0"/>
          </a:p>
        </p:txBody>
      </p:sp>
      <p:sp>
        <p:nvSpPr>
          <p:cNvPr id="5" name="Rectangle 4"/>
          <p:cNvSpPr/>
          <p:nvPr/>
        </p:nvSpPr>
        <p:spPr>
          <a:xfrm>
            <a:off x="457200" y="3629323"/>
            <a:ext cx="78486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 First {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23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3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3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3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300" i="1" dirty="0">
                <a:solidFill>
                  <a:srgbClr val="000000"/>
                </a:solidFill>
                <a:latin typeface="Consolas"/>
              </a:rPr>
              <a:t>(3.14);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3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3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300" i="1" dirty="0">
                <a:solidFill>
                  <a:srgbClr val="000000"/>
                </a:solidFill>
                <a:latin typeface="Consolas"/>
              </a:rPr>
              <a:t>(3.14 * 2 + 12);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3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3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3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300" i="1" dirty="0">
                <a:solidFill>
                  <a:srgbClr val="2A00FF"/>
                </a:solidFill>
                <a:latin typeface="Consolas"/>
              </a:rPr>
              <a:t>"Hello"</a:t>
            </a:r>
            <a:r>
              <a:rPr lang="en-US" sz="23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3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3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300" i="1" dirty="0">
                <a:solidFill>
                  <a:srgbClr val="000000"/>
                </a:solidFill>
                <a:latin typeface="Consolas"/>
              </a:rPr>
              <a:t>(3_000_000);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7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کوییز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درباره جاوا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کوييز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/>
              <a:t>آيا اين برنامه‌ها مستقل از سکو هستند؟ (آنهایی که هستند را مشخص کنید)</a:t>
            </a:r>
          </a:p>
          <a:p>
            <a:pPr algn="l" rtl="0"/>
            <a:r>
              <a:rPr lang="en-US" dirty="0"/>
              <a:t>Microsoft Word</a:t>
            </a:r>
          </a:p>
          <a:p>
            <a:pPr algn="l" rtl="0"/>
            <a:r>
              <a:rPr lang="en-US" dirty="0" smtClean="0"/>
              <a:t>JVM</a:t>
            </a:r>
          </a:p>
          <a:p>
            <a:pPr algn="l" rtl="0"/>
            <a:r>
              <a:rPr lang="en-US" dirty="0" smtClean="0"/>
              <a:t>Firefox</a:t>
            </a:r>
          </a:p>
          <a:p>
            <a:pPr algn="l" rtl="0"/>
            <a:r>
              <a:rPr lang="en-US" dirty="0" smtClean="0"/>
              <a:t>First.java</a:t>
            </a:r>
            <a:endParaRPr lang="fa-IR" dirty="0" smtClean="0"/>
          </a:p>
          <a:p>
            <a:pPr algn="l" rtl="0"/>
            <a:r>
              <a:rPr lang="en-US" dirty="0" err="1" smtClean="0"/>
              <a:t>First.class</a:t>
            </a:r>
            <a:endParaRPr lang="fa-IR" dirty="0"/>
          </a:p>
        </p:txBody>
      </p:sp>
      <p:pic>
        <p:nvPicPr>
          <p:cNvPr id="4098" name="Picture 2" descr="https://encrypted-tbn2.gstatic.com/images?q=tbn:ANd9GcQyTT59ihLv03ql3G78u0JEoETDz-hzpCd5Ib-Yal-jPxWFRruF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3352800"/>
            <a:ext cx="2552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کوییز</a:t>
            </a:r>
            <a:r>
              <a:rPr lang="fa-IR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برنامه </a:t>
            </a:r>
            <a:r>
              <a:rPr lang="fa-IR" dirty="0" err="1" smtClean="0"/>
              <a:t>زير</a:t>
            </a:r>
            <a:r>
              <a:rPr lang="fa-IR" dirty="0" smtClean="0"/>
              <a:t> چه </a:t>
            </a:r>
            <a:r>
              <a:rPr lang="fa-IR" dirty="0" err="1" smtClean="0"/>
              <a:t>اشکالاتی</a:t>
            </a:r>
            <a:r>
              <a:rPr lang="fa-IR" dirty="0" smtClean="0"/>
              <a:t> دارد؟ (به اسم فایل هم دقت کنید)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اسم فایل و اسم کلاس یکسان نیست (اشکال نحوی)</a:t>
            </a:r>
          </a:p>
          <a:p>
            <a:r>
              <a:rPr lang="fa-IR" dirty="0" smtClean="0"/>
              <a:t>متد </a:t>
            </a:r>
            <a:r>
              <a:rPr lang="en-US" dirty="0" smtClean="0"/>
              <a:t>main</a:t>
            </a:r>
            <a:r>
              <a:rPr lang="fa-IR" dirty="0" smtClean="0"/>
              <a:t> با حروف کوچک </a:t>
            </a:r>
            <a:r>
              <a:rPr lang="fa-IR" dirty="0" err="1" smtClean="0"/>
              <a:t>تعريف</a:t>
            </a:r>
            <a:r>
              <a:rPr lang="fa-IR" dirty="0" smtClean="0"/>
              <a:t> شود (</a:t>
            </a:r>
            <a:r>
              <a:rPr lang="fa-IR" dirty="0" err="1" smtClean="0"/>
              <a:t>وگرنه</a:t>
            </a:r>
            <a:r>
              <a:rPr lang="fa-IR" dirty="0" smtClean="0"/>
              <a:t> برنامه اجرا </a:t>
            </a:r>
            <a:r>
              <a:rPr lang="fa-IR" dirty="0" err="1" smtClean="0"/>
              <a:t>نمی‌شود</a:t>
            </a:r>
            <a:r>
              <a:rPr lang="fa-IR" dirty="0" smtClean="0"/>
              <a:t>)</a:t>
            </a:r>
          </a:p>
          <a:p>
            <a:r>
              <a:rPr lang="fa-IR" u="sng" dirty="0" smtClean="0"/>
              <a:t>بهتر است</a:t>
            </a:r>
            <a:r>
              <a:rPr lang="fa-IR" dirty="0" smtClean="0"/>
              <a:t> اسم کلاس با حرف بزرگ آغاز شود (</a:t>
            </a:r>
            <a:r>
              <a:rPr lang="en-US" dirty="0" smtClean="0"/>
              <a:t>Introduction</a:t>
            </a:r>
            <a:r>
              <a:rPr lang="fa-IR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7" y="1981200"/>
            <a:ext cx="8753183" cy="22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منابع و مراجع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/>
              <a:t>مراجع </a:t>
            </a:r>
            <a:r>
              <a:rPr lang="fa-IR" smtClean="0"/>
              <a:t>پیشنهادی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/>
            <a:r>
              <a:rPr lang="fa-IR" sz="3400" dirty="0" smtClean="0"/>
              <a:t>کتاب </a:t>
            </a:r>
            <a:r>
              <a:rPr lang="en-US" sz="3400" dirty="0"/>
              <a:t>Java How to Program</a:t>
            </a:r>
          </a:p>
          <a:p>
            <a:pPr lvl="1"/>
            <a:r>
              <a:rPr lang="fa-IR" sz="3400" dirty="0"/>
              <a:t>نوشته: </a:t>
            </a:r>
            <a:r>
              <a:rPr lang="en-US" sz="3400" dirty="0" err="1"/>
              <a:t>Deitel</a:t>
            </a:r>
            <a:r>
              <a:rPr lang="en-US" sz="3400" dirty="0"/>
              <a:t> &amp; </a:t>
            </a:r>
            <a:r>
              <a:rPr lang="en-US" sz="3400" dirty="0" err="1" smtClean="0"/>
              <a:t>Deitel</a:t>
            </a:r>
            <a:endParaRPr lang="fa-IR" sz="3400" dirty="0" smtClean="0"/>
          </a:p>
          <a:p>
            <a:pPr lvl="1"/>
            <a:r>
              <a:rPr lang="fa-IR" sz="3400" dirty="0" smtClean="0"/>
              <a:t>ترجمه: موجود در بازار</a:t>
            </a:r>
          </a:p>
          <a:p>
            <a:pPr lvl="1"/>
            <a:r>
              <a:rPr lang="fa-IR" sz="3400" dirty="0"/>
              <a:t>توصيه: مطالعه به زبان </a:t>
            </a:r>
            <a:r>
              <a:rPr lang="fa-IR" sz="3400" dirty="0" smtClean="0"/>
              <a:t>اصلی</a:t>
            </a:r>
          </a:p>
          <a:p>
            <a:endParaRPr lang="fa-IR" sz="5200" dirty="0" smtClean="0"/>
          </a:p>
          <a:p>
            <a:endParaRPr lang="fa-IR" dirty="0" smtClean="0"/>
          </a:p>
          <a:p>
            <a:r>
              <a:rPr lang="fa-IR" dirty="0" smtClean="0"/>
              <a:t>اشکال </a:t>
            </a:r>
            <a:r>
              <a:rPr lang="fa-IR" dirty="0" err="1" smtClean="0"/>
              <a:t>ساير</a:t>
            </a:r>
            <a:r>
              <a:rPr lang="fa-IR" dirty="0" smtClean="0"/>
              <a:t> </a:t>
            </a:r>
            <a:r>
              <a:rPr lang="fa-IR" dirty="0" err="1" smtClean="0"/>
              <a:t>کتاب‌ها</a:t>
            </a:r>
            <a:r>
              <a:rPr lang="fa-IR" dirty="0" smtClean="0"/>
              <a:t> (مانند </a:t>
            </a:r>
            <a:r>
              <a:rPr lang="en-US" dirty="0" smtClean="0"/>
              <a:t>Effective Java</a:t>
            </a:r>
            <a:r>
              <a:rPr lang="fa-IR" dirty="0" smtClean="0"/>
              <a:t> </a:t>
            </a:r>
            <a:r>
              <a:rPr lang="fa-IR" dirty="0" err="1" smtClean="0"/>
              <a:t>يا</a:t>
            </a:r>
            <a:r>
              <a:rPr lang="fa-IR" dirty="0" smtClean="0"/>
              <a:t> </a:t>
            </a:r>
            <a:r>
              <a:rPr lang="en-US" dirty="0" smtClean="0"/>
              <a:t>Thinking in Java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نسخه جدید ندارند</a:t>
            </a:r>
          </a:p>
          <a:p>
            <a:pPr lvl="1"/>
            <a:endParaRPr lang="fa-IR" dirty="0" smtClean="0"/>
          </a:p>
        </p:txBody>
      </p:sp>
      <p:pic>
        <p:nvPicPr>
          <p:cNvPr id="2050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2816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جاوا، زبانی مهم، پرکاربرد و محبوب است</a:t>
            </a:r>
          </a:p>
          <a:p>
            <a:r>
              <a:rPr lang="fa-IR" dirty="0" smtClean="0"/>
              <a:t>تاريخچه و ويژگی‌های جاوا</a:t>
            </a:r>
          </a:p>
          <a:p>
            <a:r>
              <a:rPr lang="fa-IR" dirty="0" smtClean="0"/>
              <a:t>جاوا فراتر از يک زبان برنامه‌نويسی است</a:t>
            </a:r>
          </a:p>
          <a:p>
            <a:pPr lvl="1"/>
            <a:r>
              <a:rPr lang="fa-IR" dirty="0" smtClean="0"/>
              <a:t>يک تکنولوژی و بستر برنامه‌سازی</a:t>
            </a:r>
            <a:endParaRPr lang="en-US" dirty="0"/>
          </a:p>
        </p:txBody>
      </p:sp>
      <p:pic>
        <p:nvPicPr>
          <p:cNvPr id="2050" name="Picture 2" descr="http://www.spssciencefair.com/uploads/1/0/8/6/10869663/77421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23812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فصل اول از کتاب </a:t>
            </a:r>
            <a:r>
              <a:rPr lang="en-US" dirty="0" smtClean="0"/>
              <a:t>Java How to Program</a:t>
            </a:r>
            <a:r>
              <a:rPr lang="fa-IR" dirty="0" smtClean="0"/>
              <a:t> را </a:t>
            </a:r>
            <a:r>
              <a:rPr lang="fa-IR" smtClean="0"/>
              <a:t>مطالعه کنید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جستجو کنيد و بخوانيد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درباره جاوا جستجو کنید</a:t>
            </a:r>
          </a:p>
          <a:p>
            <a:r>
              <a:rPr lang="fa-IR" dirty="0" smtClean="0"/>
              <a:t>به خصوص از گوگل و ويکی‌پديا بهره بگيريد</a:t>
            </a:r>
          </a:p>
          <a:p>
            <a:pPr lvl="1"/>
            <a:r>
              <a:rPr lang="fa-IR" dirty="0" smtClean="0"/>
              <a:t>زبان </a:t>
            </a:r>
            <a:r>
              <a:rPr lang="fa-IR" dirty="0"/>
              <a:t>جاوا چه مزايایی دارد؟</a:t>
            </a:r>
          </a:p>
          <a:p>
            <a:pPr lvl="1"/>
            <a:r>
              <a:rPr lang="fa-IR" dirty="0"/>
              <a:t>چه انتقاداتی به جاوا وارد می‌شود؟</a:t>
            </a:r>
          </a:p>
          <a:p>
            <a:pPr algn="l" rtl="0"/>
            <a:r>
              <a:rPr lang="en-US" sz="2400" dirty="0"/>
              <a:t>http://en.wikipedia.org/wiki/Criticism_of_Java</a:t>
            </a:r>
            <a:endParaRPr lang="fa-IR" sz="2400" dirty="0"/>
          </a:p>
          <a:p>
            <a:pPr lvl="1"/>
            <a:r>
              <a:rPr lang="fa-IR" dirty="0"/>
              <a:t>آيا جاوا کند است؟</a:t>
            </a:r>
          </a:p>
          <a:p>
            <a:pPr lvl="2" algn="l" rtl="0"/>
            <a:r>
              <a:rPr lang="en-US" dirty="0"/>
              <a:t>Hotspot</a:t>
            </a:r>
          </a:p>
          <a:p>
            <a:pPr lvl="1"/>
            <a:endParaRPr lang="fa-IR" dirty="0" smtClean="0"/>
          </a:p>
          <a:p>
            <a:pPr algn="l" rtl="0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3643314"/>
            <a:ext cx="8215370" cy="2571768"/>
          </a:xfrm>
          <a:prstGeom prst="rect">
            <a:avLst/>
          </a:prstGeom>
        </p:spPr>
        <p:txBody>
          <a:bodyPr vert="horz" numCol="2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sz="2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5791200"/>
            <a:ext cx="6467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39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بخوانيد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/>
              <a:t>کلمات و عبارات پیشنهادی برای جستجو: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Java</a:t>
            </a:r>
            <a:endParaRPr lang="fa-IR" dirty="0"/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/>
              <a:t>JVM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err="1" smtClean="0"/>
              <a:t>Bytecode</a:t>
            </a:r>
            <a:endParaRPr lang="en-US" dirty="0"/>
          </a:p>
          <a:p>
            <a:pPr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/>
              <a:t>Java Mobile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Oracle</a:t>
            </a:r>
            <a:endParaRPr lang="en-US" dirty="0"/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/>
              <a:t>Java and C++</a:t>
            </a:r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/>
              <a:t>Java and C</a:t>
            </a:r>
            <a:r>
              <a:rPr lang="en-US" dirty="0" smtClean="0"/>
              <a:t>#</a:t>
            </a:r>
            <a:endParaRPr lang="fa-IR" dirty="0" smtClean="0"/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dirty="0" smtClean="0"/>
              <a:t>Java and </a:t>
            </a:r>
            <a:r>
              <a:rPr lang="en-US" dirty="0" err="1" smtClean="0"/>
              <a:t>Javascript</a:t>
            </a:r>
            <a:endParaRPr lang="en-US" dirty="0"/>
          </a:p>
          <a:p>
            <a:pPr lvl="0" algn="l" rtl="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2590800"/>
            <a:ext cx="3370834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3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جستجو کنيد و </a:t>
            </a:r>
            <a:r>
              <a:rPr lang="fa-IR" dirty="0" smtClean="0"/>
              <a:t>بخوانيد (3)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 smtClean="0"/>
              <a:t>Java Community Process (JCP)</a:t>
            </a:r>
          </a:p>
          <a:p>
            <a:pPr lvl="1" algn="l" rtl="0"/>
            <a:r>
              <a:rPr lang="en-US" sz="2400" dirty="0" smtClean="0">
                <a:hlinkClick r:id="rId2"/>
              </a:rPr>
              <a:t>http://en.wikipedia.org/wiki/Java_Community_Process</a:t>
            </a:r>
            <a:endParaRPr lang="en-US" sz="2400" dirty="0" smtClean="0"/>
          </a:p>
          <a:p>
            <a:pPr lvl="1" algn="l" rtl="0"/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www.jcp.org/en/home/index</a:t>
            </a:r>
            <a:endParaRPr lang="en-US" sz="2400" dirty="0" smtClean="0"/>
          </a:p>
          <a:p>
            <a:pPr algn="l" rtl="0"/>
            <a:r>
              <a:rPr lang="en-US" dirty="0" smtClean="0"/>
              <a:t>JSR</a:t>
            </a:r>
          </a:p>
          <a:p>
            <a:pPr algn="l" rtl="0"/>
            <a:r>
              <a:rPr lang="en-US" dirty="0" smtClean="0"/>
              <a:t>Java Enterprise Edition</a:t>
            </a:r>
          </a:p>
          <a:p>
            <a:pPr algn="l" rtl="0"/>
            <a:r>
              <a:rPr lang="en-US" dirty="0" smtClean="0"/>
              <a:t>Java Applets</a:t>
            </a:r>
          </a:p>
          <a:p>
            <a:pPr algn="l" rtl="0"/>
            <a:r>
              <a:rPr lang="en-US" dirty="0" smtClean="0"/>
              <a:t>Android Programming</a:t>
            </a:r>
            <a:endParaRPr lang="fa-IR" dirty="0" smtClean="0"/>
          </a:p>
          <a:p>
            <a:pPr algn="l" rtl="0"/>
            <a:r>
              <a:rPr lang="en-US" dirty="0" smtClean="0"/>
              <a:t>Java IDE Popularities</a:t>
            </a:r>
            <a:endParaRPr lang="fa-IR" dirty="0" smtClean="0"/>
          </a:p>
          <a:p>
            <a:pPr algn="l" rtl="0"/>
            <a:r>
              <a:rPr lang="en-US" dirty="0" smtClean="0"/>
              <a:t>Java Versions History</a:t>
            </a:r>
            <a:endParaRPr lang="fa-IR" dirty="0" smtClean="0"/>
          </a:p>
          <a:p>
            <a:pPr algn="l" rtl="0"/>
            <a:r>
              <a:rPr lang="en-US" dirty="0" smtClean="0"/>
              <a:t>JDK, JRE, and JVM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lvl="1" algn="l" rtl="0"/>
            <a:endParaRPr lang="en-US" sz="2400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درباره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جاوا: يک زبان و تکنولوژی برنامه‌سازی</a:t>
            </a:r>
          </a:p>
          <a:p>
            <a:r>
              <a:rPr lang="fa-IR" dirty="0" smtClean="0"/>
              <a:t>يکی از مهمترين و پرکاربردترين زبان‌های برنامه‌نويسی دنيا</a:t>
            </a:r>
          </a:p>
          <a:p>
            <a:pPr lvl="1"/>
            <a:r>
              <a:rPr lang="fa-IR" dirty="0" smtClean="0"/>
              <a:t>و زبانی موردتوجه و پرکاربرد در ايران</a:t>
            </a:r>
          </a:p>
          <a:p>
            <a:r>
              <a:rPr lang="fa-IR" dirty="0" smtClean="0"/>
              <a:t>رايگان و متن‌باز</a:t>
            </a:r>
          </a:p>
          <a:p>
            <a:r>
              <a:rPr lang="fa-IR" dirty="0"/>
              <a:t>برنامه‌های جاوا: قابل اجرا بر روی انواع سیستم‌ها</a:t>
            </a:r>
          </a:p>
          <a:p>
            <a:pPr lvl="1"/>
            <a:r>
              <a:rPr lang="fa-IR" dirty="0"/>
              <a:t>مستقل از سخت‌افزار، سیستم‌عامل و ...</a:t>
            </a:r>
          </a:p>
          <a:p>
            <a:r>
              <a:rPr lang="fa-IR" dirty="0"/>
              <a:t>زبانی ساده و شیءگرا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21621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7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جاوا (</a:t>
            </a:r>
            <a:r>
              <a:rPr lang="en-US" dirty="0" smtClean="0"/>
              <a:t>JDK</a:t>
            </a:r>
            <a:r>
              <a:rPr lang="fa-IR" dirty="0" smtClean="0"/>
              <a:t>) را دريافت و نصب کنید</a:t>
            </a:r>
            <a:endParaRPr lang="en-US" dirty="0" smtClean="0"/>
          </a:p>
          <a:p>
            <a:r>
              <a:rPr lang="fa-IR" dirty="0" smtClean="0"/>
              <a:t>برنامه‌ای بنويسيد که نام شما را در خروجی چاپ کند</a:t>
            </a:r>
          </a:p>
          <a:p>
            <a:r>
              <a:rPr lang="fa-IR" dirty="0" smtClean="0"/>
              <a:t>برنامه را کامپايل و اجرا کنید</a:t>
            </a:r>
          </a:p>
        </p:txBody>
      </p:sp>
    </p:spTree>
    <p:extLst>
      <p:ext uri="{BB962C8B-B14F-4D97-AF65-F5344CB8AC3E}">
        <p14:creationId xmlns:p14="http://schemas.microsoft.com/office/powerpoint/2010/main" val="19096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تاريخچه زبان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طراحی اوليه</a:t>
            </a:r>
          </a:p>
          <a:p>
            <a:pPr lvl="1"/>
            <a:r>
              <a:rPr lang="fa-IR" dirty="0" smtClean="0"/>
              <a:t>در سال </a:t>
            </a:r>
            <a:r>
              <a:rPr lang="fa-IR" b="1" dirty="0" smtClean="0"/>
              <a:t>1991</a:t>
            </a:r>
            <a:r>
              <a:rPr lang="fa-IR" dirty="0" smtClean="0"/>
              <a:t> </a:t>
            </a:r>
          </a:p>
          <a:p>
            <a:pPr lvl="1"/>
            <a:r>
              <a:rPr lang="fa-IR" dirty="0" smtClean="0"/>
              <a:t>توسط </a:t>
            </a:r>
            <a:r>
              <a:rPr lang="en-US" b="1" dirty="0"/>
              <a:t>James </a:t>
            </a:r>
            <a:r>
              <a:rPr lang="en-US" b="1" dirty="0" smtClean="0"/>
              <a:t>Gosling</a:t>
            </a:r>
            <a:endParaRPr lang="fa-IR" b="1" dirty="0" smtClean="0"/>
          </a:p>
          <a:p>
            <a:pPr lvl="1"/>
            <a:r>
              <a:rPr lang="fa-IR" dirty="0" smtClean="0"/>
              <a:t>در شرکت </a:t>
            </a:r>
            <a:r>
              <a:rPr lang="en-US" b="1" dirty="0" smtClean="0"/>
              <a:t>Sun Microsystems</a:t>
            </a:r>
            <a:endParaRPr lang="fa-IR" b="1" dirty="0" smtClean="0"/>
          </a:p>
          <a:p>
            <a:r>
              <a:rPr lang="fa-IR" dirty="0" smtClean="0"/>
              <a:t>ساختار و گرامر زبان جاوا: </a:t>
            </a:r>
            <a:r>
              <a:rPr lang="fa-IR" b="1" dirty="0" smtClean="0"/>
              <a:t>شبيه </a:t>
            </a:r>
            <a:r>
              <a:rPr lang="en-US" b="1" dirty="0" smtClean="0"/>
              <a:t>C++</a:t>
            </a:r>
            <a:endParaRPr lang="fa-IR" dirty="0" smtClean="0"/>
          </a:p>
          <a:p>
            <a:r>
              <a:rPr lang="fa-IR" dirty="0" smtClean="0"/>
              <a:t>ابتدا اين زبان را </a:t>
            </a:r>
            <a:r>
              <a:rPr lang="en-US" b="1" dirty="0" smtClean="0"/>
              <a:t>Oak</a:t>
            </a:r>
            <a:r>
              <a:rPr lang="fa-IR" dirty="0" smtClean="0"/>
              <a:t> (بلوط) ناميد</a:t>
            </a:r>
            <a:endParaRPr lang="en-US" dirty="0" smtClean="0"/>
          </a:p>
          <a:p>
            <a:pPr lvl="1"/>
            <a:r>
              <a:rPr lang="fa-IR" dirty="0" smtClean="0"/>
              <a:t>به افتخار درختی که از پنجره اتاقش می‌ديد!</a:t>
            </a:r>
            <a:endParaRPr lang="en-US" dirty="0" smtClean="0"/>
          </a:p>
          <a:p>
            <a:r>
              <a:rPr lang="fa-IR" dirty="0" smtClean="0"/>
              <a:t>کمی بعد، اين زبان به </a:t>
            </a:r>
            <a:r>
              <a:rPr lang="en-US" dirty="0" smtClean="0"/>
              <a:t>Java</a:t>
            </a:r>
            <a:r>
              <a:rPr lang="fa-IR" dirty="0" smtClean="0"/>
              <a:t> تغيير نام داد</a:t>
            </a:r>
          </a:p>
          <a:p>
            <a:pPr lvl="1"/>
            <a:r>
              <a:rPr lang="fa-IR" dirty="0" smtClean="0"/>
              <a:t>چون زبان ديگری با نام </a:t>
            </a:r>
            <a:r>
              <a:rPr lang="en-US" dirty="0" smtClean="0"/>
              <a:t>Oak</a:t>
            </a:r>
            <a:r>
              <a:rPr lang="fa-IR" dirty="0" smtClean="0"/>
              <a:t> قبلاً طراحی شده بود!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1828800" cy="204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www.doverdistrictcouncil.com/wp-content/uploads/oak-tree3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755" y="2362200"/>
            <a:ext cx="312844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" y="4724400"/>
            <a:ext cx="1866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35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تاريخچه زبان </a:t>
            </a:r>
            <a:r>
              <a:rPr lang="fa-IR" dirty="0" smtClean="0"/>
              <a:t>جاوا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/>
              <a:t>شرکت </a:t>
            </a:r>
            <a:r>
              <a:rPr lang="fa-IR" dirty="0" smtClean="0"/>
              <a:t>«سان» اولين </a:t>
            </a:r>
            <a:r>
              <a:rPr lang="fa-IR" dirty="0"/>
              <a:t>نسخه زبان جاوا </a:t>
            </a:r>
            <a:r>
              <a:rPr lang="fa-IR" dirty="0" smtClean="0"/>
              <a:t>را در </a:t>
            </a:r>
            <a:r>
              <a:rPr lang="fa-IR" dirty="0"/>
              <a:t>1995 منتشر </a:t>
            </a:r>
            <a:r>
              <a:rPr lang="fa-IR" dirty="0" smtClean="0"/>
              <a:t>کرد</a:t>
            </a:r>
          </a:p>
          <a:p>
            <a:pPr lvl="1" algn="l" rtl="0"/>
            <a:r>
              <a:rPr lang="en-US" dirty="0" smtClean="0"/>
              <a:t>Sun </a:t>
            </a:r>
            <a:r>
              <a:rPr lang="en-US" dirty="0"/>
              <a:t>Microsystems</a:t>
            </a:r>
            <a:endParaRPr lang="fa-IR" dirty="0" smtClean="0"/>
          </a:p>
          <a:p>
            <a:r>
              <a:rPr lang="fa-IR" dirty="0" smtClean="0"/>
              <a:t>در سال 2010، شرکت اوراکل شرکت سان را خريد</a:t>
            </a:r>
          </a:p>
          <a:p>
            <a:r>
              <a:rPr lang="fa-IR" dirty="0" smtClean="0"/>
              <a:t>در حال حاضر، </a:t>
            </a:r>
            <a:r>
              <a:rPr lang="fa-IR" b="1" dirty="0" smtClean="0"/>
              <a:t>اوراکل</a:t>
            </a:r>
            <a:r>
              <a:rPr lang="fa-IR" dirty="0" smtClean="0"/>
              <a:t> مالک معنوی جاوا است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goodlogo.com/images/logos/sun_microsystems_logo_2385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927" y="4584387"/>
            <a:ext cx="3048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91000" y="4788694"/>
            <a:ext cx="4800600" cy="92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10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انگيزه طراحی زبان جاوا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نياز به زبانی مستقل از سکو (</a:t>
            </a:r>
            <a:r>
              <a:rPr lang="en-US" sz="2800" b="1" dirty="0" smtClean="0"/>
              <a:t>Platform Independent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مستقل از محيط، سخت‌افزار و سيستم‌عامل</a:t>
            </a:r>
            <a:endParaRPr lang="en-US" dirty="0" smtClean="0"/>
          </a:p>
          <a:p>
            <a:r>
              <a:rPr lang="fa-IR" dirty="0" smtClean="0"/>
              <a:t>تا در وسايل مختلف الکتريکی و الکترونیکی قابل جاسازی باشد</a:t>
            </a:r>
          </a:p>
          <a:p>
            <a:pPr lvl="1"/>
            <a:r>
              <a:rPr lang="fa-IR" dirty="0" smtClean="0"/>
              <a:t>یخچال، جاروبرقی، و ...</a:t>
            </a:r>
          </a:p>
          <a:p>
            <a:r>
              <a:rPr lang="fa-IR" dirty="0" smtClean="0"/>
              <a:t>ايده و جهت‌گيری آن سال‌ها: وسايل هوشمند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4572000"/>
            <a:ext cx="3248025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4743450"/>
            <a:ext cx="34671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انگيزه</a:t>
            </a:r>
            <a:r>
              <a:rPr lang="fa-IR" dirty="0"/>
              <a:t> طراحی زبان </a:t>
            </a:r>
            <a:r>
              <a:rPr lang="fa-IR" dirty="0" smtClean="0"/>
              <a:t>جاوا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در همان سال‌ها، اينترنت و وب در حال رشد و همه‌گيری بود</a:t>
            </a:r>
          </a:p>
          <a:p>
            <a:r>
              <a:rPr lang="fa-IR" dirty="0" smtClean="0"/>
              <a:t>جاوا </a:t>
            </a:r>
            <a:r>
              <a:rPr lang="fa-IR" dirty="0" err="1" smtClean="0"/>
              <a:t>می‌توانست</a:t>
            </a:r>
            <a:r>
              <a:rPr lang="fa-IR" dirty="0" smtClean="0"/>
              <a:t> برای </a:t>
            </a:r>
            <a:r>
              <a:rPr lang="fa-IR" dirty="0" err="1" smtClean="0"/>
              <a:t>برنامه‌نويسی</a:t>
            </a:r>
            <a:r>
              <a:rPr lang="fa-IR" dirty="0" smtClean="0"/>
              <a:t> </a:t>
            </a:r>
            <a:r>
              <a:rPr lang="fa-IR" dirty="0" err="1" smtClean="0"/>
              <a:t>اينترنت</a:t>
            </a:r>
            <a:r>
              <a:rPr lang="fa-IR" dirty="0" smtClean="0"/>
              <a:t> استفاده شود</a:t>
            </a:r>
          </a:p>
          <a:p>
            <a:r>
              <a:rPr lang="fa-IR" dirty="0" smtClean="0"/>
              <a:t>اينترنت: مجموعه‌ای از کامپيوترهای ناهمگون</a:t>
            </a:r>
          </a:p>
          <a:p>
            <a:pPr lvl="1"/>
            <a:r>
              <a:rPr lang="fa-IR" dirty="0" smtClean="0"/>
              <a:t>تفاوت در سخت‌افزار، سیستم‌عامل و ...</a:t>
            </a:r>
          </a:p>
          <a:p>
            <a:pPr lvl="1"/>
            <a:endParaRPr lang="fa-IR" dirty="0" smtClean="0"/>
          </a:p>
          <a:p>
            <a:r>
              <a:rPr lang="fa-IR" dirty="0" smtClean="0"/>
              <a:t>برنامه‌های جاوا می‌توانستند در انواع سیستم‌ها اجرا شوند</a:t>
            </a:r>
            <a:endParaRPr lang="en-US" dirty="0" smtClean="0"/>
          </a:p>
          <a:p>
            <a:pPr lvl="1" algn="l" rtl="0"/>
            <a:r>
              <a:rPr lang="en-US" dirty="0" smtClean="0"/>
              <a:t>Platform Independent</a:t>
            </a:r>
            <a:endParaRPr lang="fa-IR" dirty="0" smtClean="0"/>
          </a:p>
          <a:p>
            <a:r>
              <a:rPr lang="fa-IR" dirty="0" smtClean="0"/>
              <a:t>به اين ترتيب </a:t>
            </a:r>
            <a:r>
              <a:rPr lang="en-US" b="1" dirty="0" smtClean="0"/>
              <a:t>Java</a:t>
            </a:r>
            <a:r>
              <a:rPr lang="en-US" dirty="0" smtClean="0"/>
              <a:t> </a:t>
            </a:r>
            <a:r>
              <a:rPr lang="en-US" b="1" dirty="0" smtClean="0"/>
              <a:t>Applet</a:t>
            </a:r>
            <a:r>
              <a:rPr lang="fa-IR" dirty="0" smtClean="0"/>
              <a:t> ها </a:t>
            </a:r>
            <a:r>
              <a:rPr lang="fa-IR" dirty="0" err="1" smtClean="0"/>
              <a:t>ايجاد</a:t>
            </a:r>
            <a:r>
              <a:rPr lang="fa-IR" dirty="0" smtClean="0"/>
              <a:t> شدند و اهمیت </a:t>
            </a:r>
            <a:r>
              <a:rPr lang="fa-IR" dirty="0" err="1" smtClean="0"/>
              <a:t>يافتند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Image result for 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www.tutorialspoint.com/computer_fundamentals/images/internet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375" y="2589601"/>
            <a:ext cx="2057400" cy="19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7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5260</TotalTime>
  <Words>2096</Words>
  <Application>Microsoft Office PowerPoint</Application>
  <PresentationFormat>On-screen Show (4:3)</PresentationFormat>
  <Paragraphs>400</Paragraphs>
  <Slides>51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IranNastaliq</vt:lpstr>
      <vt:lpstr>Wingdings 2</vt:lpstr>
      <vt:lpstr>Arial</vt:lpstr>
      <vt:lpstr>Times New Roman</vt:lpstr>
      <vt:lpstr>Century Schoolbook</vt:lpstr>
      <vt:lpstr>B Nazanin</vt:lpstr>
      <vt:lpstr>Wingdings</vt:lpstr>
      <vt:lpstr>B Traffic</vt:lpstr>
      <vt:lpstr>Calibri</vt:lpstr>
      <vt:lpstr>Consolas</vt:lpstr>
      <vt:lpstr>B Titr</vt:lpstr>
      <vt:lpstr>Oriel</vt:lpstr>
      <vt:lpstr>آشنایی با جاوا Introduction to Java</vt:lpstr>
      <vt:lpstr>حقوق مؤلف</vt:lpstr>
      <vt:lpstr>سرفصل مطالب</vt:lpstr>
      <vt:lpstr>درباره جاوا</vt:lpstr>
      <vt:lpstr>درباره جاوا</vt:lpstr>
      <vt:lpstr>تاريخچه زبان جاوا</vt:lpstr>
      <vt:lpstr>تاريخچه زبان جاوا (2)</vt:lpstr>
      <vt:lpstr>انگيزه طراحی زبان جاوا</vt:lpstr>
      <vt:lpstr>انگيزه طراحی زبان جاوا (2)</vt:lpstr>
      <vt:lpstr>امروز و جاوا</vt:lpstr>
      <vt:lpstr>تکنولوژی جاوا</vt:lpstr>
      <vt:lpstr>جاوا و زبان‌های سطح بالا</vt:lpstr>
      <vt:lpstr>زبان‌های سطح بالا</vt:lpstr>
      <vt:lpstr>ماشین مجازی جاوا (Java Virtual Machine)</vt:lpstr>
      <vt:lpstr>مراحل کامپايل يک برنامه جاوا</vt:lpstr>
      <vt:lpstr>مراحل اجرای يک برنامه جاوا</vt:lpstr>
      <vt:lpstr>اصطلاحات</vt:lpstr>
      <vt:lpstr>برخی ويژگی‌های زبان جاوا</vt:lpstr>
      <vt:lpstr>چرا جاوا مهم است؟</vt:lpstr>
      <vt:lpstr>چرا فناوری جاوا مهم است؟</vt:lpstr>
      <vt:lpstr>چرا جاوا مهم است؟ (2)</vt:lpstr>
      <vt:lpstr>چرا جاوا مهم است؟ (3)</vt:lpstr>
      <vt:lpstr>ویراست‌های فناوری جاوا</vt:lpstr>
      <vt:lpstr>داستان زندگی جاوا</vt:lpstr>
      <vt:lpstr>تاریخچه نسخه‌های جاوا</vt:lpstr>
      <vt:lpstr>محبوبیت زبان‌های برنامه‌نويسی</vt:lpstr>
      <vt:lpstr>بهترين زبان برنامه‌نويسی</vt:lpstr>
      <vt:lpstr>اولين برنامه به زبان جاوا</vt:lpstr>
      <vt:lpstr>مراحل عملی</vt:lpstr>
      <vt:lpstr>نمونه‌های مختلف JDK برای سیستم‌های متفاوت</vt:lpstr>
      <vt:lpstr>نصب JDK</vt:lpstr>
      <vt:lpstr>اجرای اوليه</vt:lpstr>
      <vt:lpstr>اولين برنامه</vt:lpstr>
      <vt:lpstr>گام‌های لازم برای اجرای یک برنامه جاوا</vt:lpstr>
      <vt:lpstr>مرور اولين مثال</vt:lpstr>
      <vt:lpstr>درباره اولين مثال</vt:lpstr>
      <vt:lpstr>تمرين عملی</vt:lpstr>
      <vt:lpstr>مثالهای عملی</vt:lpstr>
      <vt:lpstr>کوییز</vt:lpstr>
      <vt:lpstr>کوييز</vt:lpstr>
      <vt:lpstr>کوییز 2</vt:lpstr>
      <vt:lpstr>منابع و مراجع</vt:lpstr>
      <vt:lpstr>مراجع پیشنهادی</vt:lpstr>
      <vt:lpstr>جمع‌بندی</vt:lpstr>
      <vt:lpstr>جمع‌بندی</vt:lpstr>
      <vt:lpstr>مطالعه</vt:lpstr>
      <vt:lpstr>جستجو کنيد و بخوانيد </vt:lpstr>
      <vt:lpstr>جستجو کنيد و بخوانيد (2)</vt:lpstr>
      <vt:lpstr>جستجو کنيد و بخوانيد (3)</vt:lpstr>
      <vt:lpstr>تمرين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1059</cp:revision>
  <dcterms:created xsi:type="dcterms:W3CDTF">2006-08-16T00:00:00Z</dcterms:created>
  <dcterms:modified xsi:type="dcterms:W3CDTF">2018-09-23T12:50:20Z</dcterms:modified>
</cp:coreProperties>
</file>