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387" r:id="rId3"/>
    <p:sldId id="388" r:id="rId4"/>
    <p:sldId id="389" r:id="rId5"/>
    <p:sldId id="397" r:id="rId6"/>
    <p:sldId id="391" r:id="rId7"/>
    <p:sldId id="395" r:id="rId8"/>
    <p:sldId id="392" r:id="rId9"/>
    <p:sldId id="393" r:id="rId10"/>
    <p:sldId id="396" r:id="rId11"/>
    <p:sldId id="390" r:id="rId12"/>
    <p:sldId id="394" r:id="rId13"/>
    <p:sldId id="399" r:id="rId14"/>
    <p:sldId id="3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6" d="100"/>
          <a:sy n="66" d="100"/>
        </p:scale>
        <p:origin x="6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پروژه اول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پروژه اول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دقت کنید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نامهای </a:t>
            </a:r>
            <a:r>
              <a:rPr lang="fa-IR" dirty="0" err="1" smtClean="0"/>
              <a:t>بامعنا</a:t>
            </a:r>
            <a:r>
              <a:rPr lang="fa-IR" dirty="0" smtClean="0"/>
              <a:t> و گویایی برای </a:t>
            </a:r>
            <a:r>
              <a:rPr lang="fa-IR" dirty="0" err="1" smtClean="0"/>
              <a:t>متدها</a:t>
            </a:r>
            <a:r>
              <a:rPr lang="fa-IR" dirty="0" smtClean="0"/>
              <a:t> و </a:t>
            </a:r>
            <a:r>
              <a:rPr lang="fa-IR" dirty="0" err="1" smtClean="0"/>
              <a:t>متغیرها</a:t>
            </a:r>
            <a:r>
              <a:rPr lang="fa-IR" dirty="0" smtClean="0"/>
              <a:t> انتخاب کنید</a:t>
            </a:r>
          </a:p>
          <a:p>
            <a:pPr lvl="1"/>
            <a:r>
              <a:rPr lang="fa-IR" dirty="0" smtClean="0"/>
              <a:t>از </a:t>
            </a:r>
            <a:r>
              <a:rPr lang="fa-IR" dirty="0" err="1" smtClean="0"/>
              <a:t>اسم‌هایی</a:t>
            </a:r>
            <a:r>
              <a:rPr lang="fa-IR" dirty="0" smtClean="0"/>
              <a:t> مانند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و </a:t>
            </a:r>
            <a:r>
              <a:rPr lang="en-US" dirty="0" smtClean="0"/>
              <a:t>n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و ... بپرهیزید</a:t>
            </a:r>
          </a:p>
          <a:p>
            <a:r>
              <a:rPr lang="fa-IR" dirty="0" smtClean="0"/>
              <a:t>از کامنت برای توضیح بخشهای مهم برنامه استفاده کنید</a:t>
            </a:r>
          </a:p>
          <a:p>
            <a:r>
              <a:rPr lang="fa-IR" dirty="0" smtClean="0"/>
              <a:t>از </a:t>
            </a:r>
            <a:r>
              <a:rPr lang="fa-IR" dirty="0" err="1" smtClean="0"/>
              <a:t>دندانه‌گذاری</a:t>
            </a:r>
            <a:r>
              <a:rPr lang="fa-IR" dirty="0" smtClean="0"/>
              <a:t> (</a:t>
            </a:r>
            <a:r>
              <a:rPr lang="en-US" dirty="0" smtClean="0"/>
              <a:t>indentation</a:t>
            </a:r>
            <a:r>
              <a:rPr lang="fa-IR" dirty="0" smtClean="0"/>
              <a:t>) مناسب استفاده کنید</a:t>
            </a:r>
          </a:p>
          <a:p>
            <a:r>
              <a:rPr lang="fa-IR" dirty="0" smtClean="0"/>
              <a:t>برنامه خود را چند بار اجرا کنید و </a:t>
            </a:r>
            <a:r>
              <a:rPr lang="fa-IR" dirty="0" err="1" smtClean="0"/>
              <a:t>حالت‌های</a:t>
            </a:r>
            <a:r>
              <a:rPr lang="fa-IR" dirty="0" smtClean="0"/>
              <a:t> مختلف را به خوبی آزمایش کنید</a:t>
            </a:r>
          </a:p>
          <a:p>
            <a:pPr lvl="1"/>
            <a:r>
              <a:rPr lang="fa-IR" dirty="0"/>
              <a:t>یکی از وظایف </a:t>
            </a:r>
            <a:r>
              <a:rPr lang="fa-IR" dirty="0" err="1"/>
              <a:t>برنامه‌نویس</a:t>
            </a:r>
            <a:r>
              <a:rPr lang="fa-IR" dirty="0"/>
              <a:t>: تست</a:t>
            </a:r>
          </a:p>
          <a:p>
            <a:pPr lvl="1"/>
            <a:r>
              <a:rPr lang="fa-IR" dirty="0" err="1" smtClean="0"/>
              <a:t>برنامه‌ای</a:t>
            </a:r>
            <a:r>
              <a:rPr lang="fa-IR" dirty="0" smtClean="0"/>
              <a:t> که </a:t>
            </a:r>
            <a:r>
              <a:rPr lang="fa-IR" dirty="0" err="1" smtClean="0"/>
              <a:t>مفصلاً</a:t>
            </a:r>
            <a:r>
              <a:rPr lang="fa-IR" dirty="0" smtClean="0"/>
              <a:t> تست نشده، هنوز کامل نیست</a:t>
            </a:r>
          </a:p>
          <a:p>
            <a:pPr lvl="1"/>
            <a:r>
              <a:rPr lang="fa-IR" dirty="0" err="1" smtClean="0"/>
              <a:t>سناریوهای</a:t>
            </a:r>
            <a:r>
              <a:rPr lang="fa-IR" dirty="0" smtClean="0"/>
              <a:t> مختلف را تست کنید: </a:t>
            </a:r>
          </a:p>
          <a:p>
            <a:pPr lvl="2"/>
            <a:r>
              <a:rPr lang="fa-IR" dirty="0" err="1" smtClean="0"/>
              <a:t>حالت‌های</a:t>
            </a:r>
            <a:r>
              <a:rPr lang="fa-IR" dirty="0" smtClean="0"/>
              <a:t> عادی/غیرعادی، </a:t>
            </a:r>
            <a:r>
              <a:rPr lang="fa-IR" dirty="0" err="1" smtClean="0"/>
              <a:t>ورودی‌های</a:t>
            </a:r>
            <a:r>
              <a:rPr lang="fa-IR" dirty="0" smtClean="0"/>
              <a:t> معتبر/</a:t>
            </a:r>
            <a:r>
              <a:rPr lang="fa-IR" dirty="0" err="1" smtClean="0"/>
              <a:t>نامعتبر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بخش‌های اختیاری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جستجو بر اساس نام:</a:t>
            </a:r>
          </a:p>
          <a:p>
            <a:pPr lvl="1"/>
            <a:r>
              <a:rPr lang="fa-IR" dirty="0" smtClean="0"/>
              <a:t>افرادی که اسمشان دقیقاً برابر با ورودی است</a:t>
            </a:r>
          </a:p>
          <a:p>
            <a:pPr lvl="1"/>
            <a:r>
              <a:rPr lang="fa-IR" dirty="0" smtClean="0"/>
              <a:t>افرادی که اسمشان، شامل مقدار ورودی است</a:t>
            </a:r>
          </a:p>
          <a:p>
            <a:pPr lvl="2"/>
            <a:r>
              <a:rPr lang="fa-IR" dirty="0" smtClean="0"/>
              <a:t>مثلاً با جستجوی </a:t>
            </a:r>
            <a:r>
              <a:rPr lang="en-US" dirty="0" smtClean="0"/>
              <a:t>Ali</a:t>
            </a:r>
            <a:r>
              <a:rPr lang="fa-IR" dirty="0" smtClean="0"/>
              <a:t> ، عضوی با نام </a:t>
            </a:r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 err="1" smtClean="0"/>
              <a:t>Alavi</a:t>
            </a:r>
            <a:r>
              <a:rPr lang="fa-IR" dirty="0" smtClean="0"/>
              <a:t> هم پیدا شود</a:t>
            </a:r>
          </a:p>
          <a:p>
            <a:r>
              <a:rPr lang="fa-IR" dirty="0" smtClean="0"/>
              <a:t>جستجوی پیشرفته:</a:t>
            </a:r>
          </a:p>
          <a:p>
            <a:pPr lvl="1"/>
            <a:r>
              <a:rPr lang="fa-IR" dirty="0" smtClean="0"/>
              <a:t>کاربر مشخص کند بر اساس کدام ويژگی قصد جستجو دارد</a:t>
            </a:r>
          </a:p>
          <a:p>
            <a:pPr lvl="1"/>
            <a:r>
              <a:rPr lang="fa-IR" dirty="0" smtClean="0"/>
              <a:t>امکان تعی</a:t>
            </a:r>
            <a:r>
              <a:rPr lang="fa-IR" dirty="0"/>
              <a:t>ی</a:t>
            </a:r>
            <a:r>
              <a:rPr lang="fa-IR" dirty="0" smtClean="0"/>
              <a:t>ن چند ويژگی برای جستجو فراهم شود</a:t>
            </a:r>
          </a:p>
          <a:p>
            <a:r>
              <a:rPr lang="fa-IR" dirty="0" smtClean="0"/>
              <a:t>امکان مدیریت </a:t>
            </a:r>
            <a:r>
              <a:rPr lang="fa-IR" dirty="0" err="1" smtClean="0"/>
              <a:t>کتاب‌ها</a:t>
            </a:r>
            <a:r>
              <a:rPr lang="fa-IR" dirty="0" smtClean="0"/>
              <a:t> (ثبت، نمایش، ویرایش و حذف)</a:t>
            </a:r>
          </a:p>
          <a:p>
            <a:r>
              <a:rPr lang="fa-IR" dirty="0" smtClean="0"/>
              <a:t>چه امکانات دیگری برای این برنامه مناسب است؟</a:t>
            </a:r>
          </a:p>
        </p:txBody>
      </p:sp>
    </p:spTree>
    <p:extLst>
      <p:ext uri="{BB962C8B-B14F-4D97-AF65-F5344CB8AC3E}">
        <p14:creationId xmlns:p14="http://schemas.microsoft.com/office/powerpoint/2010/main" val="18589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عملی نحوه عملکرد پروژه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عملکرد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مشاهده یک نمونه اجرایی از برنامه پروژه</a:t>
            </a:r>
          </a:p>
          <a:p>
            <a:r>
              <a:rPr lang="fa-IR" dirty="0" smtClean="0"/>
              <a:t>نحوه نمایش منو</a:t>
            </a:r>
          </a:p>
          <a:p>
            <a:r>
              <a:rPr lang="fa-IR" dirty="0" smtClean="0"/>
              <a:t>نحوه عملکرد بخشهای مختلف</a:t>
            </a:r>
          </a:p>
        </p:txBody>
      </p:sp>
    </p:spTree>
    <p:extLst>
      <p:ext uri="{BB962C8B-B14F-4D97-AF65-F5344CB8AC3E}">
        <p14:creationId xmlns:p14="http://schemas.microsoft.com/office/powerpoint/2010/main" val="10565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پروژه‌های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 این دوره آموزشی، چند پروژه عملی تعريف شده است</a:t>
            </a:r>
          </a:p>
          <a:p>
            <a:r>
              <a:rPr lang="fa-IR" dirty="0" smtClean="0"/>
              <a:t>هر پروژه، یک تمرین عملی </a:t>
            </a:r>
          </a:p>
          <a:p>
            <a:pPr lvl="1"/>
            <a:r>
              <a:rPr lang="fa-IR" dirty="0" err="1" smtClean="0"/>
              <a:t>مفصل‌تر</a:t>
            </a:r>
            <a:r>
              <a:rPr lang="fa-IR" dirty="0" smtClean="0"/>
              <a:t> از تمرين‌های کوتاه هر جلسه</a:t>
            </a:r>
          </a:p>
          <a:p>
            <a:pPr lvl="1"/>
            <a:r>
              <a:rPr lang="fa-IR" dirty="0" smtClean="0"/>
              <a:t>نیازمند مجموعه متنوع‌تری از مفاهیم و مهارت‌ها</a:t>
            </a:r>
            <a:endParaRPr lang="en-US" dirty="0" smtClean="0"/>
          </a:p>
          <a:p>
            <a:r>
              <a:rPr lang="fa-IR" dirty="0" smtClean="0"/>
              <a:t>در چند مرحله، پروژه‌ها گنجانده شده‌اند</a:t>
            </a:r>
          </a:p>
          <a:p>
            <a:r>
              <a:rPr lang="fa-IR" dirty="0" smtClean="0"/>
              <a:t>در هر مرحله، پروژه قبلی گسترش </a:t>
            </a:r>
            <a:r>
              <a:rPr lang="fa-IR" dirty="0" err="1" smtClean="0"/>
              <a:t>می‌یابد</a:t>
            </a:r>
            <a:endParaRPr lang="fa-IR" dirty="0" smtClean="0"/>
          </a:p>
          <a:p>
            <a:pPr lvl="1"/>
            <a:r>
              <a:rPr lang="fa-IR" dirty="0" smtClean="0"/>
              <a:t>امکانات و مفاهیم جدید</a:t>
            </a:r>
          </a:p>
        </p:txBody>
      </p:sp>
    </p:spTree>
    <p:extLst>
      <p:ext uri="{BB962C8B-B14F-4D97-AF65-F5344CB8AC3E}">
        <p14:creationId xmlns:p14="http://schemas.microsoft.com/office/powerpoint/2010/main" val="25746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موضوع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600" dirty="0" smtClean="0"/>
              <a:t>نرم‌افزاری برای مدیریت یک کتابخانه عمومی</a:t>
            </a:r>
          </a:p>
          <a:p>
            <a:r>
              <a:rPr lang="fa-IR" sz="3600" dirty="0" smtClean="0"/>
              <a:t>مدیریت کتاب‌ها و اعضای کتابخانه</a:t>
            </a:r>
          </a:p>
          <a:p>
            <a:pPr lvl="1"/>
            <a:r>
              <a:rPr lang="fa-IR" sz="3200" dirty="0" smtClean="0"/>
              <a:t>امکان تعريف و ویرایش کتاب‌ها</a:t>
            </a:r>
          </a:p>
          <a:p>
            <a:pPr lvl="1"/>
            <a:r>
              <a:rPr lang="fa-IR" sz="3200" dirty="0" smtClean="0"/>
              <a:t>امکان ثبت و ویرایش اعضا</a:t>
            </a:r>
          </a:p>
          <a:p>
            <a:pPr lvl="1"/>
            <a:r>
              <a:rPr lang="fa-IR" sz="3200" dirty="0" smtClean="0"/>
              <a:t>امکان امانت و عودت کتاب</a:t>
            </a:r>
          </a:p>
          <a:p>
            <a:pPr lvl="1"/>
            <a:r>
              <a:rPr lang="fa-IR" sz="3200" dirty="0" smtClean="0"/>
              <a:t>و ...</a:t>
            </a:r>
          </a:p>
        </p:txBody>
      </p:sp>
      <p:pic>
        <p:nvPicPr>
          <p:cNvPr id="1026" name="Picture 2" descr="http://literature.tabrizu.ac.ir/Images/Content/DSC08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اول: مدیریت اعضای کتابخانه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اولین پروژه</a:t>
            </a:r>
            <a:r>
              <a:rPr lang="fa-IR" dirty="0" smtClean="0"/>
              <a:t>:</a:t>
            </a:r>
            <a:endParaRPr lang="fa-IR" dirty="0"/>
          </a:p>
          <a:p>
            <a:pPr lvl="1"/>
            <a:r>
              <a:rPr lang="fa-IR" dirty="0"/>
              <a:t>زمانی که مخاطبان این دوره امکانات اولیه زبان را </a:t>
            </a:r>
            <a:r>
              <a:rPr lang="fa-IR" dirty="0" err="1"/>
              <a:t>فراگرفته‌اند</a:t>
            </a:r>
            <a:endParaRPr lang="fa-IR" dirty="0"/>
          </a:p>
          <a:p>
            <a:pPr lvl="1"/>
            <a:r>
              <a:rPr lang="fa-IR" dirty="0"/>
              <a:t>امکاناتی مانند </a:t>
            </a:r>
            <a:r>
              <a:rPr lang="fa-IR" dirty="0" err="1"/>
              <a:t>متغیرها</a:t>
            </a:r>
            <a:r>
              <a:rPr lang="fa-IR" dirty="0"/>
              <a:t>، انواع داده اولیه، متد، رشته، آرایه، شرط و حلقه</a:t>
            </a:r>
            <a:endParaRPr lang="en-US" dirty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این مرحله</a:t>
            </a:r>
            <a:r>
              <a:rPr lang="fa-IR" dirty="0"/>
              <a:t> </a:t>
            </a:r>
            <a:r>
              <a:rPr lang="fa-IR" dirty="0" smtClean="0"/>
              <a:t>از پروژه: فقط </a:t>
            </a:r>
            <a:r>
              <a:rPr lang="fa-IR" dirty="0"/>
              <a:t>مدیریت </a:t>
            </a:r>
            <a:r>
              <a:rPr lang="fa-IR" dirty="0" smtClean="0"/>
              <a:t>اعضا (افراد)</a:t>
            </a:r>
            <a:endParaRPr lang="fa-IR" dirty="0"/>
          </a:p>
          <a:p>
            <a:r>
              <a:rPr lang="fa-IR" b="1" dirty="0" smtClean="0"/>
              <a:t>ثبت</a:t>
            </a:r>
            <a:r>
              <a:rPr lang="fa-IR" dirty="0" smtClean="0"/>
              <a:t>، </a:t>
            </a:r>
            <a:r>
              <a:rPr lang="fa-IR" b="1" dirty="0" smtClean="0"/>
              <a:t>نمایش</a:t>
            </a:r>
            <a:r>
              <a:rPr lang="fa-IR" dirty="0" smtClean="0"/>
              <a:t>، </a:t>
            </a:r>
            <a:r>
              <a:rPr lang="fa-IR" b="1" dirty="0"/>
              <a:t>ویرایش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fa-IR" b="1" dirty="0" smtClean="0"/>
              <a:t>حذف</a:t>
            </a:r>
            <a:r>
              <a:rPr lang="fa-IR" dirty="0" smtClean="0"/>
              <a:t> اعضای کتابخانه پیاده </a:t>
            </a:r>
            <a:r>
              <a:rPr lang="fa-IR" dirty="0" err="1" smtClean="0"/>
              <a:t>می‌شود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2279959" cy="824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83867"/>
            <a:ext cx="1918194" cy="77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254687"/>
            <a:ext cx="2305198" cy="84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5567418"/>
            <a:ext cx="2162175" cy="7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ويژگی‌های</a:t>
            </a:r>
            <a:r>
              <a:rPr lang="fa-IR" dirty="0"/>
              <a:t> هر </a:t>
            </a:r>
            <a:r>
              <a:rPr lang="fa-IR" dirty="0" smtClean="0"/>
              <a:t>عضو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شماره </a:t>
            </a:r>
            <a:r>
              <a:rPr lang="fa-IR" b="1" dirty="0"/>
              <a:t>عضویت</a:t>
            </a:r>
            <a:r>
              <a:rPr lang="fa-IR" dirty="0"/>
              <a:t>: یک عدد صحیح بزرگ</a:t>
            </a:r>
          </a:p>
          <a:p>
            <a:pPr lvl="1"/>
            <a:r>
              <a:rPr lang="fa-IR" dirty="0"/>
              <a:t>در هنگام </a:t>
            </a:r>
            <a:r>
              <a:rPr lang="fa-IR" dirty="0" err="1"/>
              <a:t>ثبت‌نام</a:t>
            </a:r>
            <a:r>
              <a:rPr lang="fa-IR" dirty="0"/>
              <a:t> عضو، مشخص </a:t>
            </a:r>
            <a:r>
              <a:rPr lang="fa-IR" dirty="0" err="1"/>
              <a:t>می‌شود</a:t>
            </a:r>
            <a:r>
              <a:rPr lang="fa-IR" dirty="0"/>
              <a:t> و قابل تغییر نخواهد بود</a:t>
            </a:r>
          </a:p>
          <a:p>
            <a:pPr lvl="1"/>
            <a:r>
              <a:rPr lang="fa-IR" dirty="0"/>
              <a:t>این شماره، برای اعضای مختلف، به ترتیب افزایش </a:t>
            </a:r>
            <a:r>
              <a:rPr lang="fa-IR" dirty="0" err="1"/>
              <a:t>می‌یابد</a:t>
            </a:r>
            <a:endParaRPr lang="fa-IR" dirty="0"/>
          </a:p>
          <a:p>
            <a:r>
              <a:rPr lang="fa-IR" b="1" dirty="0"/>
              <a:t>نام</a:t>
            </a:r>
            <a:r>
              <a:rPr lang="fa-IR" dirty="0"/>
              <a:t>: یک رشته</a:t>
            </a:r>
          </a:p>
          <a:p>
            <a:r>
              <a:rPr lang="fa-IR" b="1" dirty="0" smtClean="0"/>
              <a:t>سن</a:t>
            </a:r>
            <a:r>
              <a:rPr lang="fa-IR" dirty="0"/>
              <a:t>: یک عدد صحیح کوچک</a:t>
            </a:r>
          </a:p>
          <a:p>
            <a:r>
              <a:rPr lang="fa-IR" b="1" dirty="0"/>
              <a:t>جنسیت</a:t>
            </a:r>
            <a:r>
              <a:rPr lang="fa-IR" dirty="0"/>
              <a:t>: یک کاراکتر</a:t>
            </a:r>
          </a:p>
          <a:p>
            <a:pPr lvl="1"/>
            <a:r>
              <a:rPr lang="en-US" dirty="0"/>
              <a:t>M</a:t>
            </a:r>
            <a:r>
              <a:rPr lang="fa-IR" dirty="0"/>
              <a:t> </a:t>
            </a:r>
            <a:r>
              <a:rPr lang="fa-IR" dirty="0" err="1"/>
              <a:t>نشان‌دهنده</a:t>
            </a:r>
            <a:r>
              <a:rPr lang="fa-IR" dirty="0"/>
              <a:t> جنسیت مرد و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err="1"/>
              <a:t>نشان‌دهنده</a:t>
            </a:r>
            <a:r>
              <a:rPr lang="fa-IR" dirty="0"/>
              <a:t> زن (</a:t>
            </a:r>
            <a:r>
              <a:rPr lang="en-US" dirty="0"/>
              <a:t>Male</a:t>
            </a:r>
            <a:r>
              <a:rPr lang="fa-IR" dirty="0"/>
              <a:t> و </a:t>
            </a:r>
            <a:r>
              <a:rPr lang="en-US" dirty="0"/>
              <a:t>Female</a:t>
            </a:r>
            <a:r>
              <a:rPr lang="fa-IR" dirty="0"/>
              <a:t>)</a:t>
            </a:r>
          </a:p>
          <a:p>
            <a:pPr lvl="1"/>
            <a:endParaRPr lang="fa-IR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www.library.britishcouncil.org.in/opac-tmpl/prog/images/new/pune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80696"/>
            <a:ext cx="3200400" cy="180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برنامه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1- </a:t>
            </a:r>
            <a:r>
              <a:rPr lang="fa-IR" b="1" dirty="0" smtClean="0"/>
              <a:t>ثبت‌نام</a:t>
            </a:r>
            <a:r>
              <a:rPr lang="fa-IR" dirty="0" smtClean="0"/>
              <a:t> یک عضو جدید</a:t>
            </a:r>
          </a:p>
          <a:p>
            <a:pPr lvl="1"/>
            <a:r>
              <a:rPr lang="fa-IR" dirty="0" smtClean="0"/>
              <a:t>برنامه، ويژگی‌های عضو را از کاربر می‌گیرد</a:t>
            </a:r>
          </a:p>
          <a:p>
            <a:pPr lvl="1"/>
            <a:r>
              <a:rPr lang="fa-IR" dirty="0" smtClean="0"/>
              <a:t>اطلاعات عضو ثبت می‌شود</a:t>
            </a:r>
          </a:p>
          <a:p>
            <a:pPr lvl="1"/>
            <a:r>
              <a:rPr lang="fa-IR" dirty="0" smtClean="0"/>
              <a:t>شماره عضویت وی نمایش داده می‌شود</a:t>
            </a:r>
          </a:p>
          <a:p>
            <a:pPr marL="0" indent="0">
              <a:buNone/>
            </a:pPr>
            <a:r>
              <a:rPr lang="fa-IR" dirty="0"/>
              <a:t>2</a:t>
            </a:r>
            <a:r>
              <a:rPr lang="fa-IR" dirty="0" smtClean="0"/>
              <a:t>- </a:t>
            </a:r>
            <a:r>
              <a:rPr lang="fa-IR" b="1" dirty="0"/>
              <a:t>نمایش</a:t>
            </a:r>
            <a:r>
              <a:rPr lang="fa-IR" dirty="0"/>
              <a:t> اطلاعات یک عضو</a:t>
            </a:r>
          </a:p>
          <a:p>
            <a:pPr lvl="1"/>
            <a:r>
              <a:rPr lang="fa-IR" dirty="0"/>
              <a:t>برنامه، شماره عضویت را دریافت </a:t>
            </a:r>
            <a:r>
              <a:rPr lang="fa-IR" dirty="0" err="1"/>
              <a:t>می‌کند</a:t>
            </a:r>
            <a:endParaRPr lang="fa-IR" dirty="0"/>
          </a:p>
          <a:p>
            <a:pPr lvl="1"/>
            <a:r>
              <a:rPr lang="fa-IR" dirty="0"/>
              <a:t>سایر اطلاعات این عضو (نام، سن و ...) را نمایش </a:t>
            </a:r>
            <a:r>
              <a:rPr lang="fa-IR" dirty="0" err="1"/>
              <a:t>می‌دهد</a:t>
            </a:r>
            <a:endParaRPr lang="fa-IR" dirty="0"/>
          </a:p>
          <a:p>
            <a:pPr lvl="1"/>
            <a:r>
              <a:rPr lang="fa-IR" dirty="0"/>
              <a:t>در صورت فقدان چنین عضوی، پیغام خطای مناسب چاپ </a:t>
            </a:r>
            <a:r>
              <a:rPr lang="fa-IR" dirty="0" err="1" smtClean="0"/>
              <a:t>می‌شود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2279959" cy="824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14800"/>
            <a:ext cx="1918194" cy="7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</a:t>
            </a:r>
            <a:r>
              <a:rPr lang="fa-IR" dirty="0" smtClean="0"/>
              <a:t>برنامه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3- </a:t>
            </a:r>
            <a:r>
              <a:rPr lang="fa-IR" b="1" dirty="0" smtClean="0"/>
              <a:t>ویرایش</a:t>
            </a:r>
            <a:r>
              <a:rPr lang="fa-IR" dirty="0" smtClean="0"/>
              <a:t> اطلاعات عضو</a:t>
            </a:r>
          </a:p>
          <a:p>
            <a:pPr lvl="1"/>
            <a:r>
              <a:rPr lang="fa-IR" dirty="0" smtClean="0"/>
              <a:t>برنامه</a:t>
            </a:r>
            <a:r>
              <a:rPr lang="fa-IR" dirty="0"/>
              <a:t>، شماره عضویت را دریافت می‌کند</a:t>
            </a:r>
          </a:p>
          <a:p>
            <a:pPr lvl="1"/>
            <a:r>
              <a:rPr lang="fa-IR" dirty="0" smtClean="0"/>
              <a:t>مقدار جدید هر یک از ویژگی‌های این عضو را دریافت و ثبت می‌کند</a:t>
            </a:r>
            <a:endParaRPr lang="fa-IR" dirty="0"/>
          </a:p>
          <a:p>
            <a:pPr lvl="1"/>
            <a:r>
              <a:rPr lang="fa-IR" dirty="0"/>
              <a:t>در صورت فقدان چنین عضوی، پیغام خطای مناسب چاپ می‌شود</a:t>
            </a:r>
          </a:p>
          <a:p>
            <a:pPr marL="0" indent="0">
              <a:buNone/>
            </a:pPr>
            <a:r>
              <a:rPr lang="fa-IR" dirty="0" smtClean="0"/>
              <a:t>4- </a:t>
            </a:r>
            <a:r>
              <a:rPr lang="fa-IR" b="1" dirty="0"/>
              <a:t>حذف</a:t>
            </a:r>
            <a:r>
              <a:rPr lang="fa-IR" dirty="0"/>
              <a:t> عضو</a:t>
            </a:r>
          </a:p>
          <a:p>
            <a:pPr lvl="1"/>
            <a:r>
              <a:rPr lang="fa-IR" dirty="0"/>
              <a:t>برنامه، شماره عضویت را دریافت </a:t>
            </a:r>
            <a:r>
              <a:rPr lang="fa-IR" dirty="0" err="1"/>
              <a:t>می‌کند</a:t>
            </a:r>
            <a:endParaRPr lang="fa-IR" dirty="0"/>
          </a:p>
          <a:p>
            <a:pPr lvl="1"/>
            <a:r>
              <a:rPr lang="fa-IR" dirty="0"/>
              <a:t>در صورت وجود عضوی با این شماره، اطلاعات وی را حذف </a:t>
            </a:r>
            <a:r>
              <a:rPr lang="fa-IR" dirty="0" err="1"/>
              <a:t>می‌کند</a:t>
            </a:r>
            <a:endParaRPr lang="fa-IR" dirty="0"/>
          </a:p>
          <a:p>
            <a:pPr lvl="1"/>
            <a:r>
              <a:rPr lang="fa-IR" dirty="0" err="1"/>
              <a:t>وگرنه</a:t>
            </a:r>
            <a:r>
              <a:rPr lang="fa-IR" dirty="0"/>
              <a:t> یک پیغام خطای مناسب چاپ </a:t>
            </a:r>
            <a:r>
              <a:rPr lang="fa-IR" dirty="0" err="1"/>
              <a:t>می‌شود</a:t>
            </a:r>
            <a:endParaRPr lang="fa-IR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59329"/>
            <a:ext cx="2305198" cy="84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0"/>
            <a:ext cx="2162175" cy="7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راهنمایی (پیشنهاد)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از چند آرایه استفاده کنید</a:t>
            </a:r>
          </a:p>
          <a:p>
            <a:pPr lvl="1"/>
            <a:r>
              <a:rPr lang="fa-IR" dirty="0" smtClean="0"/>
              <a:t>برای هر ويژگی اعضای کتابخانه، یک آرایه در نظر بگیرید</a:t>
            </a:r>
          </a:p>
          <a:p>
            <a:pPr lvl="1"/>
            <a:r>
              <a:rPr lang="fa-IR" dirty="0" smtClean="0"/>
              <a:t>یک آرایه برای نام اعضا، یک آرایه برای شماره عضویت‌ها و ...</a:t>
            </a:r>
            <a:endParaRPr lang="fa-IR" dirty="0"/>
          </a:p>
          <a:p>
            <a:r>
              <a:rPr lang="fa-IR" dirty="0"/>
              <a:t>یک آرایه از </a:t>
            </a:r>
            <a:r>
              <a:rPr lang="en-US" dirty="0" err="1"/>
              <a:t>boolean</a:t>
            </a:r>
            <a:r>
              <a:rPr lang="fa-IR" dirty="0"/>
              <a:t> برای رصد خانه‌های خالی ایجاد </a:t>
            </a:r>
            <a:r>
              <a:rPr lang="fa-IR" dirty="0" smtClean="0"/>
              <a:t>کنید</a:t>
            </a:r>
          </a:p>
          <a:p>
            <a:pPr lvl="1"/>
            <a:r>
              <a:rPr lang="fa-IR" dirty="0"/>
              <a:t>در هنگام </a:t>
            </a:r>
            <a:r>
              <a:rPr lang="fa-IR" dirty="0" smtClean="0"/>
              <a:t>ثبت </a:t>
            </a:r>
            <a:r>
              <a:rPr lang="fa-IR" dirty="0"/>
              <a:t>یک عضو، خانه </a:t>
            </a:r>
            <a:r>
              <a:rPr lang="fa-IR" dirty="0" err="1"/>
              <a:t>متناظر</a:t>
            </a:r>
            <a:r>
              <a:rPr lang="fa-IR" dirty="0"/>
              <a:t> با وی در این آرایه مقدار </a:t>
            </a:r>
            <a:r>
              <a:rPr lang="en-US" dirty="0"/>
              <a:t>true</a:t>
            </a:r>
            <a:r>
              <a:rPr lang="fa-IR" dirty="0"/>
              <a:t> بگیرد</a:t>
            </a:r>
          </a:p>
          <a:p>
            <a:pPr lvl="1"/>
            <a:r>
              <a:rPr lang="fa-IR" dirty="0" smtClean="0"/>
              <a:t>در هنگام حذف یک عضو، خانه متناظر با وی در این آرایه مقدار </a:t>
            </a:r>
            <a:r>
              <a:rPr lang="en-US" dirty="0" smtClean="0"/>
              <a:t>false</a:t>
            </a:r>
            <a:r>
              <a:rPr lang="fa-IR" dirty="0" smtClean="0"/>
              <a:t> بگیرد</a:t>
            </a:r>
          </a:p>
          <a:p>
            <a:endParaRPr lang="fa-IR" dirty="0" smtClean="0"/>
          </a:p>
          <a:p>
            <a:r>
              <a:rPr lang="fa-IR" dirty="0" smtClean="0"/>
              <a:t>همین </a:t>
            </a:r>
            <a:r>
              <a:rPr lang="fa-IR" dirty="0"/>
              <a:t>نیازمندی‌ها را به روش‌های دیگری هم می‌توان پیاده‌سازی کرد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ابتدای اجرای برنامه، هیچ عضوی وجود ندارد</a:t>
            </a:r>
          </a:p>
          <a:p>
            <a:r>
              <a:rPr lang="fa-IR" dirty="0" smtClean="0"/>
              <a:t>با بستن برنامه، همه اطلاعات از بین می‌رود</a:t>
            </a:r>
          </a:p>
          <a:p>
            <a:endParaRPr lang="fa-IR" dirty="0"/>
          </a:p>
          <a:p>
            <a:r>
              <a:rPr lang="fa-IR" dirty="0" smtClean="0"/>
              <a:t>بعدها این مشکل را با امکانات دیگری برطرف خواهیم کرد</a:t>
            </a:r>
          </a:p>
          <a:p>
            <a:pPr lvl="1"/>
            <a:r>
              <a:rPr lang="fa-IR" dirty="0" smtClean="0"/>
              <a:t>ثبت اطلاعات در فایل</a:t>
            </a:r>
          </a:p>
          <a:p>
            <a:pPr lvl="1"/>
            <a:r>
              <a:rPr lang="fa-IR" dirty="0" smtClean="0"/>
              <a:t>استفاده از پایگاه داده (</a:t>
            </a:r>
            <a:r>
              <a:rPr lang="en-US" dirty="0" smtClean="0"/>
              <a:t>Database</a:t>
            </a:r>
            <a:r>
              <a:rPr lang="fa-I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7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3937</TotalTime>
  <Words>652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 Nazanin</vt:lpstr>
      <vt:lpstr>B Titr</vt:lpstr>
      <vt:lpstr>B Traffic</vt:lpstr>
      <vt:lpstr>Calibri</vt:lpstr>
      <vt:lpstr>Century Schoolbook</vt:lpstr>
      <vt:lpstr>IranNastaliq</vt:lpstr>
      <vt:lpstr>Wingdings</vt:lpstr>
      <vt:lpstr>Wingdings 2</vt:lpstr>
      <vt:lpstr>Oriel</vt:lpstr>
      <vt:lpstr>پروژه اول</vt:lpstr>
      <vt:lpstr>پروژه‌های عملی</vt:lpstr>
      <vt:lpstr>موضوع پروژه</vt:lpstr>
      <vt:lpstr>پروژه اول: مدیریت اعضای کتابخانه</vt:lpstr>
      <vt:lpstr>ويژگی‌های هر عضو</vt:lpstr>
      <vt:lpstr>امکانات برنامه</vt:lpstr>
      <vt:lpstr>امکانات برنامه (2)</vt:lpstr>
      <vt:lpstr>راهنمایی (پیشنهاد)</vt:lpstr>
      <vt:lpstr>چند نکته</vt:lpstr>
      <vt:lpstr>دقت کنید</vt:lpstr>
      <vt:lpstr>بخش‌های اختیاری</vt:lpstr>
      <vt:lpstr>مرور عملی نحوه عملکرد پروژه</vt:lpstr>
      <vt:lpstr>مرور عملکرد پروژه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762</cp:revision>
  <dcterms:created xsi:type="dcterms:W3CDTF">2006-08-16T00:00:00Z</dcterms:created>
  <dcterms:modified xsi:type="dcterms:W3CDTF">2018-09-23T12:51:18Z</dcterms:modified>
</cp:coreProperties>
</file>