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6" r:id="rId2"/>
    <p:sldId id="388" r:id="rId3"/>
    <p:sldId id="401" r:id="rId4"/>
    <p:sldId id="400" r:id="rId5"/>
    <p:sldId id="402" r:id="rId6"/>
    <p:sldId id="392" r:id="rId7"/>
    <p:sldId id="396" r:id="rId8"/>
    <p:sldId id="39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BEC"/>
    <a:srgbClr val="21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75683" autoAdjust="0"/>
  </p:normalViewPr>
  <p:slideViewPr>
    <p:cSldViewPr>
      <p:cViewPr varScale="1">
        <p:scale>
          <a:sx n="65" d="100"/>
          <a:sy n="65" d="100"/>
        </p:scale>
        <p:origin x="6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پروژه دوم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پروژه دوم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3600" dirty="0"/>
              <a:t>موضوع </a:t>
            </a:r>
            <a:r>
              <a:rPr lang="fa-IR" sz="3600" dirty="0" smtClean="0"/>
              <a:t>پروژه: </a:t>
            </a:r>
            <a:r>
              <a:rPr lang="fa-IR" sz="3600" dirty="0" err="1" smtClean="0"/>
              <a:t>نرم‌افزاری</a:t>
            </a:r>
            <a:r>
              <a:rPr lang="fa-IR" sz="3600" dirty="0" smtClean="0"/>
              <a:t> برای مدیریت یک کتابخانه عمومی</a:t>
            </a:r>
          </a:p>
          <a:p>
            <a:r>
              <a:rPr lang="fa-IR" sz="3600" dirty="0" smtClean="0"/>
              <a:t>مدیریت کتاب‌ها و اعضای کتابخانه</a:t>
            </a:r>
          </a:p>
          <a:p>
            <a:pPr lvl="1"/>
            <a:r>
              <a:rPr lang="fa-IR" sz="3200" dirty="0" smtClean="0"/>
              <a:t>امکان تعريف و ویرایش کتاب‌ها</a:t>
            </a:r>
          </a:p>
          <a:p>
            <a:pPr lvl="1"/>
            <a:r>
              <a:rPr lang="fa-IR" sz="3200" dirty="0" smtClean="0"/>
              <a:t>امکان ثبت و ویرایش اعضا</a:t>
            </a:r>
          </a:p>
          <a:p>
            <a:pPr lvl="1"/>
            <a:r>
              <a:rPr lang="fa-IR" sz="3200" dirty="0" smtClean="0"/>
              <a:t>امکان امانت و عودت کتاب</a:t>
            </a:r>
          </a:p>
          <a:p>
            <a:pPr lvl="1"/>
            <a:r>
              <a:rPr lang="fa-IR" sz="3200" dirty="0" smtClean="0"/>
              <a:t>و ...</a:t>
            </a:r>
          </a:p>
          <a:p>
            <a:r>
              <a:rPr lang="fa-IR" sz="3600" dirty="0" smtClean="0"/>
              <a:t>مرحله اول پروژه: امکانات مدیریت اعضا را </a:t>
            </a:r>
            <a:r>
              <a:rPr lang="fa-IR" sz="3600" dirty="0" err="1" smtClean="0"/>
              <a:t>پیاده‌سازی</a:t>
            </a:r>
            <a:r>
              <a:rPr lang="fa-IR" sz="3600" dirty="0" smtClean="0"/>
              <a:t> کردیم</a:t>
            </a:r>
          </a:p>
          <a:p>
            <a:pPr lvl="1"/>
            <a:r>
              <a:rPr lang="fa-IR" b="1" dirty="0"/>
              <a:t>ثبت</a:t>
            </a:r>
            <a:r>
              <a:rPr lang="fa-IR" dirty="0"/>
              <a:t>، </a:t>
            </a:r>
            <a:r>
              <a:rPr lang="fa-IR" b="1" dirty="0"/>
              <a:t>نمایش</a:t>
            </a:r>
            <a:r>
              <a:rPr lang="fa-IR" dirty="0"/>
              <a:t>، </a:t>
            </a:r>
            <a:r>
              <a:rPr lang="fa-IR" b="1" dirty="0"/>
              <a:t>ویرایش</a:t>
            </a:r>
            <a:r>
              <a:rPr lang="fa-IR" dirty="0"/>
              <a:t> و </a:t>
            </a:r>
            <a:r>
              <a:rPr lang="fa-IR" b="1" dirty="0"/>
              <a:t>حذف</a:t>
            </a:r>
            <a:r>
              <a:rPr lang="fa-IR" dirty="0"/>
              <a:t> </a:t>
            </a:r>
            <a:r>
              <a:rPr lang="fa-IR" dirty="0" smtClean="0"/>
              <a:t>افراد</a:t>
            </a:r>
          </a:p>
        </p:txBody>
      </p:sp>
      <p:pic>
        <p:nvPicPr>
          <p:cNvPr id="1026" name="Picture 2" descr="http://literature.tabrizu.ac.ir/Images/Content/DSC080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2844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مرحله دوم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این مرحله، هم</a:t>
            </a:r>
            <a:r>
              <a:rPr lang="fa-IR" dirty="0"/>
              <a:t>ی</a:t>
            </a:r>
            <a:r>
              <a:rPr lang="fa-IR" dirty="0" smtClean="0"/>
              <a:t>ن پروژه را گسترش می‌دهیم</a:t>
            </a:r>
          </a:p>
          <a:p>
            <a:r>
              <a:rPr lang="fa-IR" dirty="0" smtClean="0"/>
              <a:t>مفاهیم </a:t>
            </a:r>
            <a:r>
              <a:rPr lang="fa-IR" b="1" dirty="0" err="1" smtClean="0"/>
              <a:t>برنامه‌نویسی</a:t>
            </a:r>
            <a:r>
              <a:rPr lang="fa-IR" b="1" dirty="0" smtClean="0"/>
              <a:t> </a:t>
            </a:r>
            <a:r>
              <a:rPr lang="fa-IR" b="1" dirty="0" err="1" smtClean="0"/>
              <a:t>شیءگرا</a:t>
            </a:r>
            <a:r>
              <a:rPr lang="fa-IR" dirty="0" smtClean="0"/>
              <a:t> را به کار </a:t>
            </a:r>
            <a:r>
              <a:rPr lang="fa-IR" dirty="0" err="1" smtClean="0"/>
              <a:t>می‌بندیم</a:t>
            </a:r>
            <a:endParaRPr lang="fa-IR" dirty="0" smtClean="0"/>
          </a:p>
          <a:p>
            <a:r>
              <a:rPr lang="fa-IR" dirty="0" smtClean="0"/>
              <a:t>از </a:t>
            </a:r>
            <a:r>
              <a:rPr lang="fa-IR" dirty="0" err="1" smtClean="0"/>
              <a:t>مهارت‌های</a:t>
            </a:r>
            <a:r>
              <a:rPr lang="fa-IR" dirty="0" smtClean="0"/>
              <a:t> </a:t>
            </a:r>
            <a:r>
              <a:rPr lang="fa-IR" dirty="0" err="1" smtClean="0"/>
              <a:t>برنامه‌نویسی</a:t>
            </a:r>
            <a:r>
              <a:rPr lang="fa-IR" dirty="0" smtClean="0"/>
              <a:t> جدیدی که آموختیم، بهره </a:t>
            </a:r>
            <a:r>
              <a:rPr lang="fa-IR" dirty="0" err="1" smtClean="0"/>
              <a:t>می‌گیریم</a:t>
            </a:r>
            <a:endParaRPr lang="fa-IR" dirty="0" smtClean="0"/>
          </a:p>
          <a:p>
            <a:r>
              <a:rPr lang="fa-IR" dirty="0" smtClean="0"/>
              <a:t>امکانات جدیدی هم به پروژه اضافه می‌کنیم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48246"/>
            <a:ext cx="3576638" cy="24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نیازمندی‌های</a:t>
            </a:r>
            <a:r>
              <a:rPr lang="fa-IR" dirty="0" smtClean="0"/>
              <a:t> مرحله دوم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 smtClean="0"/>
              <a:t>1- </a:t>
            </a:r>
            <a:r>
              <a:rPr lang="fa-IR" b="1" dirty="0" smtClean="0"/>
              <a:t>تکمیل</a:t>
            </a:r>
            <a:r>
              <a:rPr lang="fa-IR" dirty="0" smtClean="0"/>
              <a:t> امکانات برنامه:</a:t>
            </a:r>
          </a:p>
          <a:p>
            <a:pPr lvl="1"/>
            <a:r>
              <a:rPr lang="fa-IR" dirty="0" smtClean="0"/>
              <a:t>مدیریت </a:t>
            </a:r>
            <a:r>
              <a:rPr lang="fa-IR" dirty="0" err="1" smtClean="0"/>
              <a:t>کتاب‌ها</a:t>
            </a:r>
            <a:r>
              <a:rPr lang="fa-IR" dirty="0" smtClean="0"/>
              <a:t> هم </a:t>
            </a:r>
            <a:r>
              <a:rPr lang="fa-IR" dirty="0" err="1" smtClean="0"/>
              <a:t>پیاده‌سازی</a:t>
            </a:r>
            <a:r>
              <a:rPr lang="fa-IR" dirty="0" smtClean="0"/>
              <a:t> </a:t>
            </a:r>
            <a:r>
              <a:rPr lang="fa-IR" dirty="0"/>
              <a:t>شود (</a:t>
            </a:r>
            <a:r>
              <a:rPr lang="fa-IR" sz="2600" dirty="0"/>
              <a:t>ثبت، نمایش، ویرایش و حذف </a:t>
            </a:r>
            <a:r>
              <a:rPr lang="fa-IR" sz="2600" dirty="0" err="1" smtClean="0"/>
              <a:t>کتاب‌ها</a:t>
            </a:r>
            <a:r>
              <a:rPr lang="fa-IR" dirty="0" smtClean="0"/>
              <a:t>)</a:t>
            </a:r>
          </a:p>
          <a:p>
            <a:pPr lvl="1"/>
            <a:r>
              <a:rPr lang="fa-IR" dirty="0" err="1" smtClean="0"/>
              <a:t>پیاده‌سازی</a:t>
            </a:r>
            <a:r>
              <a:rPr lang="fa-IR" dirty="0" smtClean="0"/>
              <a:t> امکان امانت و بازگرداندن </a:t>
            </a:r>
            <a:r>
              <a:rPr lang="fa-IR" dirty="0" err="1" smtClean="0"/>
              <a:t>کتاب‌ها</a:t>
            </a: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2- استفاده از امکانات </a:t>
            </a:r>
            <a:r>
              <a:rPr lang="fa-IR" b="1" dirty="0" err="1" smtClean="0"/>
              <a:t>شیءگرا</a:t>
            </a:r>
            <a:endParaRPr lang="fa-IR" b="1" dirty="0" smtClean="0"/>
          </a:p>
          <a:p>
            <a:pPr lvl="1"/>
            <a:r>
              <a:rPr lang="fa-IR" dirty="0" smtClean="0"/>
              <a:t>مثلاً: کلاس کتاب</a:t>
            </a:r>
            <a:r>
              <a:rPr lang="fa-IR" dirty="0"/>
              <a:t>،</a:t>
            </a:r>
            <a:r>
              <a:rPr lang="fa-IR" dirty="0" smtClean="0"/>
              <a:t> کلاس عضو و کلاس کتابخانه </a:t>
            </a:r>
            <a:r>
              <a:rPr lang="fa-IR" dirty="0" err="1" smtClean="0"/>
              <a:t>پیاده‌سازی</a:t>
            </a:r>
            <a:r>
              <a:rPr lang="fa-IR" dirty="0" smtClean="0"/>
              <a:t> شوند</a:t>
            </a:r>
          </a:p>
          <a:p>
            <a:pPr marL="0" indent="0">
              <a:buNone/>
            </a:pPr>
            <a:r>
              <a:rPr lang="fa-IR" dirty="0" smtClean="0"/>
              <a:t>3- تولید مستندات مناسب (</a:t>
            </a:r>
            <a:r>
              <a:rPr lang="en-US" dirty="0" err="1" smtClean="0"/>
              <a:t>javadoc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r>
              <a:rPr lang="fa-IR" dirty="0" smtClean="0"/>
              <a:t>4- </a:t>
            </a:r>
            <a:r>
              <a:rPr lang="fa-IR" dirty="0"/>
              <a:t>رعایت </a:t>
            </a:r>
            <a:r>
              <a:rPr lang="fa-IR" dirty="0" smtClean="0"/>
              <a:t>جزئیات</a:t>
            </a:r>
            <a:endParaRPr lang="fa-IR" dirty="0"/>
          </a:p>
          <a:p>
            <a:pPr lvl="1"/>
            <a:r>
              <a:rPr lang="fa-IR" dirty="0" smtClean="0"/>
              <a:t>امکانات و مهارتهایی که یاد گرفتید را مرور کنید و </a:t>
            </a:r>
            <a:r>
              <a:rPr lang="fa-IR" dirty="0" err="1" smtClean="0"/>
              <a:t>آن‌ها</a:t>
            </a:r>
            <a:r>
              <a:rPr lang="fa-IR" dirty="0" smtClean="0"/>
              <a:t> را </a:t>
            </a:r>
            <a:r>
              <a:rPr lang="fa-IR" dirty="0" err="1" smtClean="0"/>
              <a:t>درنظر</a:t>
            </a:r>
            <a:r>
              <a:rPr lang="fa-IR" dirty="0" smtClean="0"/>
              <a:t> بگیرید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برنامه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امکانات </a:t>
            </a:r>
            <a:r>
              <a:rPr lang="en-US" dirty="0" smtClean="0"/>
              <a:t>CRUD</a:t>
            </a:r>
            <a:r>
              <a:rPr lang="fa-IR" dirty="0" smtClean="0"/>
              <a:t> برای اعضا</a:t>
            </a:r>
          </a:p>
          <a:p>
            <a:pPr lvl="1"/>
            <a:r>
              <a:rPr lang="fa-IR" dirty="0" smtClean="0"/>
              <a:t>ثبت، نمایش، ویرایش و حذف (</a:t>
            </a:r>
            <a:r>
              <a:rPr lang="en-US" sz="2400" dirty="0" smtClean="0"/>
              <a:t>Create</a:t>
            </a:r>
            <a:r>
              <a:rPr lang="fa-IR" sz="2400" dirty="0" smtClean="0"/>
              <a:t> ، </a:t>
            </a:r>
            <a:r>
              <a:rPr lang="en-US" sz="2400" dirty="0" smtClean="0"/>
              <a:t>Read</a:t>
            </a:r>
            <a:r>
              <a:rPr lang="fa-IR" sz="2400" dirty="0" smtClean="0"/>
              <a:t> ، </a:t>
            </a:r>
            <a:r>
              <a:rPr lang="en-US" sz="2400" dirty="0" smtClean="0"/>
              <a:t>Update</a:t>
            </a:r>
            <a:r>
              <a:rPr lang="fa-IR" sz="2400" dirty="0" smtClean="0"/>
              <a:t> و </a:t>
            </a:r>
            <a:r>
              <a:rPr lang="en-US" sz="2400" dirty="0" smtClean="0"/>
              <a:t>Delete</a:t>
            </a:r>
            <a:r>
              <a:rPr lang="fa-IR" dirty="0" smtClean="0"/>
              <a:t>)</a:t>
            </a:r>
          </a:p>
          <a:p>
            <a:r>
              <a:rPr lang="fa-IR" dirty="0"/>
              <a:t>امکانات </a:t>
            </a:r>
            <a:r>
              <a:rPr lang="en-US" dirty="0"/>
              <a:t>CRUD</a:t>
            </a:r>
            <a:r>
              <a:rPr lang="fa-IR" dirty="0"/>
              <a:t> برای </a:t>
            </a:r>
            <a:r>
              <a:rPr lang="fa-IR" dirty="0" err="1" smtClean="0"/>
              <a:t>کتاب‌ها</a:t>
            </a:r>
            <a:endParaRPr lang="fa-IR" dirty="0" smtClean="0"/>
          </a:p>
          <a:p>
            <a:r>
              <a:rPr lang="fa-IR" dirty="0" smtClean="0"/>
              <a:t>امانت دادن و بازگرداندن کتاب</a:t>
            </a:r>
            <a:endParaRPr lang="en-US" dirty="0" smtClean="0"/>
          </a:p>
          <a:p>
            <a:r>
              <a:rPr lang="fa-IR" dirty="0" smtClean="0"/>
              <a:t>امکانات تکمیلی</a:t>
            </a:r>
          </a:p>
          <a:p>
            <a:pPr lvl="1"/>
            <a:r>
              <a:rPr lang="fa-IR" dirty="0" smtClean="0"/>
              <a:t>جستجو در </a:t>
            </a:r>
            <a:r>
              <a:rPr lang="fa-IR" dirty="0" err="1" smtClean="0"/>
              <a:t>کتاب‌ها</a:t>
            </a:r>
            <a:endParaRPr lang="fa-IR" dirty="0" smtClean="0"/>
          </a:p>
          <a:p>
            <a:pPr lvl="1"/>
            <a:r>
              <a:rPr lang="fa-IR" dirty="0" smtClean="0"/>
              <a:t>جستجو در اعضا</a:t>
            </a:r>
          </a:p>
          <a:p>
            <a:pPr lvl="1"/>
            <a:r>
              <a:rPr lang="fa-IR" dirty="0" smtClean="0"/>
              <a:t>مشاهده کسانی که «بیش از موعد مقرر» کتابی را نگه </a:t>
            </a:r>
            <a:r>
              <a:rPr lang="fa-IR" dirty="0" err="1" smtClean="0"/>
              <a:t>داشته‌اند</a:t>
            </a:r>
            <a:endParaRPr lang="fa-IR" dirty="0" smtClean="0"/>
          </a:p>
          <a:p>
            <a:pPr lvl="1"/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راهنمایی (پیشنهاد) :</a:t>
            </a:r>
          </a:p>
          <a:p>
            <a:pPr lvl="1"/>
            <a:r>
              <a:rPr lang="fa-IR" sz="3000" dirty="0" smtClean="0"/>
              <a:t>یک آرایه از </a:t>
            </a:r>
            <a:r>
              <a:rPr lang="fa-IR" sz="3000" dirty="0" err="1" smtClean="0"/>
              <a:t>کتاب‌ها</a:t>
            </a:r>
            <a:r>
              <a:rPr lang="fa-IR" sz="3000" dirty="0" smtClean="0"/>
              <a:t> و یک آرایه از افراد (اعضا) ایجاد کنید</a:t>
            </a:r>
          </a:p>
          <a:p>
            <a:pPr lvl="1"/>
            <a:r>
              <a:rPr lang="fa-IR" sz="3000" dirty="0" smtClean="0"/>
              <a:t>این </a:t>
            </a:r>
            <a:r>
              <a:rPr lang="fa-IR" sz="3000" dirty="0" err="1" smtClean="0"/>
              <a:t>آرایه‌ها</a:t>
            </a:r>
            <a:r>
              <a:rPr lang="fa-IR" sz="3000" dirty="0" smtClean="0"/>
              <a:t>، ويژگی‌های کلاس کتابخانه باشند</a:t>
            </a:r>
          </a:p>
          <a:p>
            <a:r>
              <a:rPr lang="fa-IR" dirty="0" smtClean="0"/>
              <a:t>روند اجرای برنامه، مشابه مرحله اول پروژه است</a:t>
            </a:r>
          </a:p>
          <a:p>
            <a:pPr lvl="1"/>
            <a:r>
              <a:rPr lang="fa-IR" dirty="0" smtClean="0"/>
              <a:t>یک برنامه مبتنی بر کنسول</a:t>
            </a:r>
          </a:p>
          <a:p>
            <a:pPr lvl="1"/>
            <a:r>
              <a:rPr lang="fa-IR" dirty="0" smtClean="0"/>
              <a:t>یک منو از امکانات را در اختیار کاربر قرار </a:t>
            </a:r>
            <a:r>
              <a:rPr lang="fa-IR" dirty="0" err="1" smtClean="0"/>
              <a:t>می‌دهد</a:t>
            </a:r>
            <a:endParaRPr lang="fa-IR" dirty="0" smtClean="0"/>
          </a:p>
          <a:p>
            <a:r>
              <a:rPr lang="fa-IR" dirty="0" smtClean="0"/>
              <a:t>همچنان</a:t>
            </a:r>
            <a:r>
              <a:rPr lang="fa-IR" dirty="0"/>
              <a:t>، در ابتدای اجرای برنامه، هیچ عضوی وجود ندارد</a:t>
            </a:r>
          </a:p>
          <a:p>
            <a:pPr lvl="1"/>
            <a:r>
              <a:rPr lang="fa-IR" dirty="0"/>
              <a:t>و با بستن برنامه، همه اطلاعات از بین </a:t>
            </a:r>
            <a:r>
              <a:rPr lang="fa-IR" dirty="0" err="1"/>
              <a:t>می‌رود</a:t>
            </a:r>
            <a:endParaRPr lang="fa-IR" dirty="0"/>
          </a:p>
          <a:p>
            <a:pPr lvl="1"/>
            <a:r>
              <a:rPr lang="fa-IR" dirty="0" smtClean="0"/>
              <a:t>بعدها </a:t>
            </a:r>
            <a:r>
              <a:rPr lang="fa-IR" dirty="0"/>
              <a:t>این مشکل را با امکانات دیگری برطرف خواهیم </a:t>
            </a:r>
            <a:r>
              <a:rPr lang="fa-IR" dirty="0" smtClean="0"/>
              <a:t>کرد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896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حرفه‌ای</a:t>
            </a:r>
            <a:r>
              <a:rPr lang="fa-IR" dirty="0" smtClean="0"/>
              <a:t> باشید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fa-IR" sz="1600" dirty="0" smtClean="0"/>
          </a:p>
          <a:p>
            <a:r>
              <a:rPr lang="fa-IR" dirty="0" smtClean="0"/>
              <a:t>برنامه را چند بار اجرا کنید و </a:t>
            </a:r>
            <a:r>
              <a:rPr lang="fa-IR" dirty="0" err="1" smtClean="0"/>
              <a:t>سناریوهای</a:t>
            </a:r>
            <a:r>
              <a:rPr lang="fa-IR" dirty="0" smtClean="0"/>
              <a:t> مختلف را آزمایش کنید</a:t>
            </a:r>
          </a:p>
          <a:p>
            <a:pPr lvl="1"/>
            <a:r>
              <a:rPr lang="fa-IR" dirty="0" err="1" smtClean="0"/>
              <a:t>برنامه‌ای</a:t>
            </a:r>
            <a:r>
              <a:rPr lang="fa-IR" dirty="0" smtClean="0"/>
              <a:t> </a:t>
            </a:r>
            <a:r>
              <a:rPr lang="fa-IR" dirty="0"/>
              <a:t>که </a:t>
            </a:r>
            <a:r>
              <a:rPr lang="fa-IR" dirty="0" err="1"/>
              <a:t>مفصلاً</a:t>
            </a:r>
            <a:r>
              <a:rPr lang="fa-IR" dirty="0"/>
              <a:t> تست نشده، هنوز کامل </a:t>
            </a:r>
            <a:r>
              <a:rPr lang="fa-IR" dirty="0" smtClean="0"/>
              <a:t>نیست</a:t>
            </a:r>
          </a:p>
          <a:p>
            <a:r>
              <a:rPr lang="fa-IR" dirty="0" smtClean="0"/>
              <a:t>رعایت قواعد و رسومات جاوا</a:t>
            </a:r>
          </a:p>
          <a:p>
            <a:pPr lvl="1"/>
            <a:r>
              <a:rPr lang="fa-IR" dirty="0" smtClean="0"/>
              <a:t>مثلاً: نامگذاری مناسب</a:t>
            </a:r>
            <a:r>
              <a:rPr lang="fa-IR" dirty="0"/>
              <a:t> </a:t>
            </a:r>
            <a:r>
              <a:rPr lang="fa-IR" dirty="0" smtClean="0"/>
              <a:t>(برای </a:t>
            </a:r>
            <a:r>
              <a:rPr lang="fa-IR" dirty="0" err="1" smtClean="0"/>
              <a:t>متغیرها</a:t>
            </a:r>
            <a:r>
              <a:rPr lang="fa-IR" dirty="0" smtClean="0"/>
              <a:t>، </a:t>
            </a:r>
            <a:r>
              <a:rPr lang="fa-IR" dirty="0" err="1" smtClean="0"/>
              <a:t>متدها</a:t>
            </a:r>
            <a:r>
              <a:rPr lang="fa-IR" dirty="0" smtClean="0"/>
              <a:t>، کلاس‌ها و بسته‌ها)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3200" dirty="0" err="1"/>
              <a:t>بسته‌بندی</a:t>
            </a:r>
            <a:r>
              <a:rPr lang="fa-IR" sz="3200" dirty="0"/>
              <a:t> مناسب کلاس‌ها</a:t>
            </a:r>
            <a:r>
              <a:rPr lang="en-US" sz="3200" dirty="0"/>
              <a:t> </a:t>
            </a:r>
            <a:r>
              <a:rPr lang="fa-IR" sz="3200" dirty="0"/>
              <a:t>(</a:t>
            </a:r>
            <a:r>
              <a:rPr lang="en-US" sz="3200" dirty="0"/>
              <a:t>package</a:t>
            </a:r>
            <a:r>
              <a:rPr lang="fa-IR" sz="3200" dirty="0"/>
              <a:t>) </a:t>
            </a:r>
          </a:p>
          <a:p>
            <a:r>
              <a:rPr lang="fa-IR" dirty="0" smtClean="0"/>
              <a:t>انتخاب دقیق خواص ويژگی‌ها، </a:t>
            </a:r>
            <a:r>
              <a:rPr lang="fa-IR" dirty="0" err="1" smtClean="0"/>
              <a:t>متدها</a:t>
            </a:r>
            <a:r>
              <a:rPr lang="fa-IR" dirty="0" smtClean="0"/>
              <a:t> و کلاس‌ها</a:t>
            </a:r>
          </a:p>
          <a:p>
            <a:pPr lvl="2" algn="l" rtl="0"/>
            <a:r>
              <a:rPr lang="en-US" sz="2800" dirty="0" smtClean="0"/>
              <a:t>public? static? final? … </a:t>
            </a:r>
            <a:endParaRPr lang="fa-IR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2362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پایان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3982</TotalTime>
  <Words>365</Words>
  <Application>Microsoft Office PowerPoint</Application>
  <PresentationFormat>On-screen Show 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 Nazanin</vt:lpstr>
      <vt:lpstr>B Titr</vt:lpstr>
      <vt:lpstr>B Traffic</vt:lpstr>
      <vt:lpstr>Calibri</vt:lpstr>
      <vt:lpstr>Century Schoolbook</vt:lpstr>
      <vt:lpstr>IranNastaliq</vt:lpstr>
      <vt:lpstr>Wingdings</vt:lpstr>
      <vt:lpstr>Wingdings 2</vt:lpstr>
      <vt:lpstr>Oriel</vt:lpstr>
      <vt:lpstr>پروژه دوم</vt:lpstr>
      <vt:lpstr>یادآوری</vt:lpstr>
      <vt:lpstr>مرحله دوم</vt:lpstr>
      <vt:lpstr>نیازمندی‌های مرحله دوم</vt:lpstr>
      <vt:lpstr>امکانات برنامه</vt:lpstr>
      <vt:lpstr>چند نکته</vt:lpstr>
      <vt:lpstr>حرفه‌ای باشید</vt:lpstr>
      <vt:lpstr>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781</cp:revision>
  <dcterms:created xsi:type="dcterms:W3CDTF">2006-08-16T00:00:00Z</dcterms:created>
  <dcterms:modified xsi:type="dcterms:W3CDTF">2018-09-23T12:53:09Z</dcterms:modified>
</cp:coreProperties>
</file>