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388" r:id="rId3"/>
    <p:sldId id="401" r:id="rId4"/>
    <p:sldId id="403" r:id="rId5"/>
    <p:sldId id="405" r:id="rId6"/>
    <p:sldId id="406" r:id="rId7"/>
    <p:sldId id="407" r:id="rId8"/>
    <p:sldId id="392" r:id="rId9"/>
    <p:sldId id="396" r:id="rId10"/>
    <p:sldId id="39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5683" autoAdjust="0"/>
  </p:normalViewPr>
  <p:slideViewPr>
    <p:cSldViewPr>
      <p:cViewPr varScale="1">
        <p:scale>
          <a:sx n="65" d="100"/>
          <a:sy n="65" d="100"/>
        </p:scale>
        <p:origin x="6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پروژه سوم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پروژه سوم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پایان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 موضوع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600" dirty="0"/>
              <a:t>موضوع </a:t>
            </a:r>
            <a:r>
              <a:rPr lang="fa-IR" sz="3600" dirty="0" smtClean="0"/>
              <a:t>پروژه: </a:t>
            </a:r>
            <a:r>
              <a:rPr lang="fa-IR" sz="3600" dirty="0" err="1" smtClean="0"/>
              <a:t>نرم‌افزاری</a:t>
            </a:r>
            <a:r>
              <a:rPr lang="fa-IR" sz="3600" dirty="0" smtClean="0"/>
              <a:t> برای مدیریت یک کتابخانه عمومی</a:t>
            </a:r>
          </a:p>
          <a:p>
            <a:r>
              <a:rPr lang="fa-IR" sz="3600" dirty="0" smtClean="0"/>
              <a:t>مدیریت کتاب‌ها و اعضای کتابخانه</a:t>
            </a:r>
          </a:p>
          <a:p>
            <a:pPr lvl="1"/>
            <a:r>
              <a:rPr lang="fa-IR" sz="3200" dirty="0" smtClean="0"/>
              <a:t>امکان ثبت، حذف و ویرایش اعضا و </a:t>
            </a:r>
            <a:r>
              <a:rPr lang="fa-IR" sz="3200" dirty="0" err="1" smtClean="0"/>
              <a:t>کتاب‌ها</a:t>
            </a:r>
            <a:endParaRPr lang="fa-IR" sz="3200" dirty="0" smtClean="0"/>
          </a:p>
          <a:p>
            <a:pPr lvl="1"/>
            <a:r>
              <a:rPr lang="fa-IR" sz="3200" dirty="0" smtClean="0"/>
              <a:t>امکان جستجو در </a:t>
            </a:r>
            <a:r>
              <a:rPr lang="fa-IR" sz="3200" dirty="0" err="1" smtClean="0"/>
              <a:t>کتاب‌ها</a:t>
            </a:r>
            <a:r>
              <a:rPr lang="fa-IR" sz="3200" dirty="0" smtClean="0"/>
              <a:t> و اعضا</a:t>
            </a:r>
          </a:p>
          <a:p>
            <a:pPr lvl="1"/>
            <a:r>
              <a:rPr lang="fa-IR" sz="3200" dirty="0" smtClean="0"/>
              <a:t>امکان امانت و عودت کتاب</a:t>
            </a:r>
          </a:p>
        </p:txBody>
      </p:sp>
      <p:pic>
        <p:nvPicPr>
          <p:cNvPr id="1026" name="Picture 2" descr="http://literature.tabrizu.ac.ir/Images/Content/DSC08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844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 نتایج فاز قبل (پروژه دوم)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مفاهیم </a:t>
            </a:r>
            <a:r>
              <a:rPr lang="fa-IR" b="1" dirty="0" err="1" smtClean="0"/>
              <a:t>برنامه‌نویسی</a:t>
            </a:r>
            <a:r>
              <a:rPr lang="fa-IR" b="1" dirty="0" smtClean="0"/>
              <a:t> </a:t>
            </a:r>
            <a:r>
              <a:rPr lang="fa-IR" b="1" dirty="0" err="1" smtClean="0"/>
              <a:t>شیءگرا</a:t>
            </a:r>
            <a:r>
              <a:rPr lang="fa-IR" dirty="0" smtClean="0"/>
              <a:t> را به کار بستیم</a:t>
            </a:r>
          </a:p>
          <a:p>
            <a:r>
              <a:rPr lang="fa-IR" dirty="0" smtClean="0"/>
              <a:t>از </a:t>
            </a:r>
            <a:r>
              <a:rPr lang="fa-IR" dirty="0" err="1" smtClean="0"/>
              <a:t>مهارت‌های</a:t>
            </a:r>
            <a:r>
              <a:rPr lang="fa-IR" dirty="0" smtClean="0"/>
              <a:t> </a:t>
            </a:r>
            <a:r>
              <a:rPr lang="fa-IR" dirty="0" err="1" smtClean="0"/>
              <a:t>برنامه‌نویسی</a:t>
            </a:r>
            <a:r>
              <a:rPr lang="fa-IR" dirty="0" smtClean="0"/>
              <a:t> جدیدی که آموختیم، بهره گرفتیم</a:t>
            </a:r>
          </a:p>
          <a:p>
            <a:pPr lvl="1"/>
            <a:r>
              <a:rPr lang="fa-IR" dirty="0" smtClean="0"/>
              <a:t>بسته‌ها</a:t>
            </a:r>
          </a:p>
          <a:p>
            <a:pPr lvl="1"/>
            <a:r>
              <a:rPr lang="fa-IR" dirty="0" smtClean="0"/>
              <a:t>سطوح دسترسی</a:t>
            </a:r>
          </a:p>
          <a:p>
            <a:pPr lvl="1"/>
            <a:r>
              <a:rPr lang="fa-IR" dirty="0" smtClean="0"/>
              <a:t>...</a:t>
            </a:r>
          </a:p>
          <a:p>
            <a:r>
              <a:rPr lang="fa-IR" dirty="0" smtClean="0"/>
              <a:t>امکانات جدیدی به پروژه اضافه کردیم</a:t>
            </a:r>
          </a:p>
          <a:p>
            <a:pPr lvl="1"/>
            <a:r>
              <a:rPr lang="fa-IR" dirty="0" smtClean="0"/>
              <a:t>ثبت، ویرایش، حذف و جستجو را برای اعضا و </a:t>
            </a:r>
            <a:r>
              <a:rPr lang="fa-IR" dirty="0" err="1" smtClean="0"/>
              <a:t>کتاب‌ها</a:t>
            </a:r>
            <a:r>
              <a:rPr lang="fa-IR" dirty="0" smtClean="0"/>
              <a:t> </a:t>
            </a:r>
            <a:r>
              <a:rPr lang="fa-IR" dirty="0" err="1" smtClean="0"/>
              <a:t>پیاده‌سازی</a:t>
            </a:r>
            <a:r>
              <a:rPr lang="fa-IR" dirty="0" smtClean="0"/>
              <a:t> کردیم</a:t>
            </a:r>
          </a:p>
          <a:p>
            <a:pPr lvl="1"/>
            <a:r>
              <a:rPr lang="fa-IR" dirty="0" smtClean="0"/>
              <a:t>امانت و عودت کتاب </a:t>
            </a:r>
            <a:r>
              <a:rPr lang="fa-IR" dirty="0" err="1" smtClean="0"/>
              <a:t>پیاده‌سازی</a:t>
            </a:r>
            <a:r>
              <a:rPr lang="fa-IR" dirty="0" smtClean="0"/>
              <a:t> شد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55934"/>
            <a:ext cx="3200400" cy="21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نیازمندی‌های</a:t>
            </a:r>
            <a:r>
              <a:rPr lang="fa-IR" dirty="0" smtClean="0"/>
              <a:t> فاز سوم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بخشهایی از پروژه را بازنویسی کنیم</a:t>
            </a:r>
          </a:p>
          <a:p>
            <a:r>
              <a:rPr lang="fa-IR" dirty="0" smtClean="0"/>
              <a:t>هدف این فاز: تمرین مفاهیم زیر</a:t>
            </a:r>
          </a:p>
          <a:p>
            <a:pPr lvl="1"/>
            <a:r>
              <a:rPr lang="fa-IR" dirty="0" smtClean="0"/>
              <a:t>وراثت</a:t>
            </a:r>
          </a:p>
          <a:p>
            <a:pPr lvl="1"/>
            <a:r>
              <a:rPr lang="fa-IR" dirty="0" err="1" smtClean="0"/>
              <a:t>چندریختی</a:t>
            </a:r>
            <a:endParaRPr lang="en-US" dirty="0" smtClean="0"/>
          </a:p>
          <a:p>
            <a:pPr lvl="1"/>
            <a:r>
              <a:rPr lang="fa-IR" dirty="0" smtClean="0"/>
              <a:t>واسط</a:t>
            </a:r>
          </a:p>
          <a:p>
            <a:pPr lvl="1"/>
            <a:r>
              <a:rPr lang="fa-IR" dirty="0" smtClean="0"/>
              <a:t>مدیریت خطا و استثنا</a:t>
            </a:r>
          </a:p>
          <a:p>
            <a:pPr lvl="1"/>
            <a:r>
              <a:rPr lang="fa-IR" dirty="0" smtClean="0"/>
              <a:t>نمودارهای </a:t>
            </a:r>
            <a:r>
              <a:rPr lang="en-US" dirty="0" smtClean="0"/>
              <a:t>UML</a:t>
            </a:r>
          </a:p>
          <a:p>
            <a:r>
              <a:rPr lang="fa-IR" dirty="0" smtClean="0"/>
              <a:t>در این فاز، امکانات جدیدی به برنامه اضافه </a:t>
            </a:r>
            <a:r>
              <a:rPr lang="fa-IR" dirty="0" err="1" smtClean="0"/>
              <a:t>نمی‌شود</a:t>
            </a:r>
            <a:endParaRPr lang="fa-IR" dirty="0" smtClean="0"/>
          </a:p>
          <a:p>
            <a:pPr lvl="1"/>
            <a:r>
              <a:rPr lang="fa-IR" dirty="0" smtClean="0"/>
              <a:t>فقط زیرساخت و </a:t>
            </a:r>
            <a:r>
              <a:rPr lang="fa-IR" dirty="0" err="1" smtClean="0"/>
              <a:t>پیاده‌سازی</a:t>
            </a:r>
            <a:r>
              <a:rPr lang="fa-IR" dirty="0" smtClean="0"/>
              <a:t> آن بهبود </a:t>
            </a:r>
            <a:r>
              <a:rPr lang="fa-IR" dirty="0" err="1" smtClean="0"/>
              <a:t>می‌یابد</a:t>
            </a:r>
            <a:r>
              <a:rPr lang="fa-IR" dirty="0" smtClean="0"/>
              <a:t> و تصحیح می‌شود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8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موضوع پروژه سوم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این بخش تعدادی کلاس و واسط معرفی می‌شوند</a:t>
            </a:r>
          </a:p>
          <a:p>
            <a:r>
              <a:rPr lang="fa-IR" dirty="0" smtClean="0"/>
              <a:t>کلاس‌های لازم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r>
              <a:rPr lang="fa-IR" dirty="0" smtClean="0"/>
              <a:t>از این کلاس‌ها برای </a:t>
            </a:r>
            <a:r>
              <a:rPr lang="fa-IR" dirty="0" err="1" smtClean="0"/>
              <a:t>پیاده‌سازی</a:t>
            </a:r>
            <a:r>
              <a:rPr lang="fa-IR" dirty="0" smtClean="0"/>
              <a:t> پروژه استفاده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04800"/>
            <a:ext cx="80010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Entity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readFromConsole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BadEntityException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showOnConsole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120711"/>
            <a:ext cx="71628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590800"/>
            <a:ext cx="54864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048000"/>
            <a:ext cx="56388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8763000" cy="2908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Library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save(Entity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update(Entity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EntityNotFoundException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delete(Entity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EntityNotFoundException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find(Entity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example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700" b="1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borrow(Member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Book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giveBack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(Member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Book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6324600"/>
            <a:ext cx="67056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LibraryImpl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Library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2555765"/>
            <a:ext cx="2209800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Gender {</a:t>
            </a:r>
          </a:p>
          <a:p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Male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Female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29200" y="914400"/>
            <a:ext cx="2971800" cy="609600"/>
          </a:xfrm>
          <a:prstGeom prst="roundRect">
            <a:avLst/>
          </a:prstGeom>
          <a:solidFill>
            <a:schemeClr val="lt1">
              <a:alpha val="2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84420" y="4184838"/>
            <a:ext cx="3802380" cy="768161"/>
          </a:xfrm>
          <a:prstGeom prst="roundRect">
            <a:avLst/>
          </a:prstGeom>
          <a:solidFill>
            <a:schemeClr val="lt1">
              <a:alpha val="2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7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پروژه سوم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واسط‌های</a:t>
            </a:r>
            <a:r>
              <a:rPr lang="fa-IR" dirty="0" smtClean="0"/>
              <a:t> طراحی شده را در نظر بگیرید و سپس:</a:t>
            </a:r>
          </a:p>
          <a:p>
            <a:pPr marL="0" indent="0">
              <a:buNone/>
            </a:pPr>
            <a:r>
              <a:rPr lang="fa-IR" dirty="0" smtClean="0"/>
              <a:t>1- کلاس‌های مطرح شده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pPr marL="0" indent="0">
              <a:buNone/>
            </a:pPr>
            <a:r>
              <a:rPr lang="fa-IR" dirty="0" smtClean="0"/>
              <a:t>2- برنامه </a:t>
            </a:r>
            <a:r>
              <a:rPr lang="fa-IR" dirty="0"/>
              <a:t>را بازنویسی کنید</a:t>
            </a:r>
          </a:p>
          <a:p>
            <a:pPr lvl="1"/>
            <a:r>
              <a:rPr lang="fa-IR" dirty="0"/>
              <a:t>از کلاس‌ها و </a:t>
            </a:r>
            <a:r>
              <a:rPr lang="fa-IR" dirty="0" err="1"/>
              <a:t>واسط‌های</a:t>
            </a:r>
            <a:r>
              <a:rPr lang="fa-IR" dirty="0"/>
              <a:t> جدید استفاده </a:t>
            </a:r>
            <a:r>
              <a:rPr lang="fa-IR" dirty="0" smtClean="0"/>
              <a:t>کنید</a:t>
            </a:r>
          </a:p>
          <a:p>
            <a:pPr lvl="1"/>
            <a:r>
              <a:rPr lang="fa-IR" dirty="0" err="1" smtClean="0"/>
              <a:t>استثناهای</a:t>
            </a:r>
            <a:r>
              <a:rPr lang="fa-IR" dirty="0" smtClean="0"/>
              <a:t> (</a:t>
            </a:r>
            <a:r>
              <a:rPr lang="en-US" dirty="0" smtClean="0"/>
              <a:t>exception</a:t>
            </a:r>
            <a:r>
              <a:rPr lang="fa-IR" dirty="0" smtClean="0"/>
              <a:t>) معرفی شده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و استفاده کنید</a:t>
            </a:r>
            <a:endParaRPr lang="fa-IR" dirty="0"/>
          </a:p>
          <a:p>
            <a:pPr marL="0" indent="0">
              <a:buNone/>
            </a:pPr>
            <a:r>
              <a:rPr lang="fa-IR" dirty="0" smtClean="0"/>
              <a:t>3- برای این طراحی، </a:t>
            </a:r>
            <a:r>
              <a:rPr lang="en-US" sz="2800" dirty="0" smtClean="0"/>
              <a:t>UML Class Diagram</a:t>
            </a:r>
            <a:r>
              <a:rPr lang="fa-IR" sz="2800" dirty="0" smtClean="0"/>
              <a:t> </a:t>
            </a:r>
            <a:r>
              <a:rPr lang="fa-IR" dirty="0" smtClean="0"/>
              <a:t>رسم کنید</a:t>
            </a:r>
          </a:p>
          <a:p>
            <a:pPr lvl="1"/>
            <a:r>
              <a:rPr lang="fa-IR" sz="2700" dirty="0" err="1" smtClean="0"/>
              <a:t>واسط‌ها</a:t>
            </a:r>
            <a:r>
              <a:rPr lang="fa-IR" sz="2700" dirty="0" smtClean="0"/>
              <a:t> </a:t>
            </a:r>
            <a:r>
              <a:rPr lang="fa-IR" sz="2700" dirty="0"/>
              <a:t>و </a:t>
            </a:r>
            <a:r>
              <a:rPr lang="fa-IR" sz="2700" dirty="0" smtClean="0"/>
              <a:t>کلاس‌ها را در نمودار </a:t>
            </a:r>
            <a:r>
              <a:rPr lang="fa-IR" sz="2700" dirty="0" err="1" smtClean="0"/>
              <a:t>بگنجانید</a:t>
            </a:r>
            <a:r>
              <a:rPr lang="fa-IR" sz="2700" dirty="0" smtClean="0"/>
              <a:t> و ارتباط بین </a:t>
            </a:r>
            <a:r>
              <a:rPr lang="fa-IR" sz="2700" dirty="0" err="1" smtClean="0"/>
              <a:t>آن‌ها</a:t>
            </a:r>
            <a:r>
              <a:rPr lang="fa-IR" sz="2700" dirty="0" smtClean="0"/>
              <a:t> را مشخص کنید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راهنمایی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3400" dirty="0" smtClean="0"/>
              <a:t>یکی از این دو روش را برای نگهداری اشیاء به کار </a:t>
            </a:r>
            <a:r>
              <a:rPr lang="fa-IR" sz="3400" dirty="0" err="1" smtClean="0"/>
              <a:t>گیرید</a:t>
            </a:r>
            <a:r>
              <a:rPr lang="fa-IR" sz="3400" dirty="0" smtClean="0"/>
              <a:t>:</a:t>
            </a:r>
          </a:p>
          <a:p>
            <a:pPr lvl="1"/>
            <a:r>
              <a:rPr lang="fa-IR" sz="3000" dirty="0" smtClean="0"/>
              <a:t>یک آرایه از </a:t>
            </a:r>
            <a:r>
              <a:rPr lang="fa-IR" sz="3000" dirty="0" err="1" smtClean="0"/>
              <a:t>کتاب‌ها</a:t>
            </a:r>
            <a:r>
              <a:rPr lang="fa-IR" sz="3000" dirty="0" smtClean="0"/>
              <a:t> و یک آرایه از اعضا ایجاد کنید</a:t>
            </a:r>
          </a:p>
          <a:p>
            <a:pPr lvl="1"/>
            <a:r>
              <a:rPr lang="fa-IR" sz="3000" dirty="0" smtClean="0"/>
              <a:t>و یا یک آرایه از همه </a:t>
            </a:r>
            <a:r>
              <a:rPr lang="fa-IR" sz="3000" dirty="0" err="1" smtClean="0"/>
              <a:t>موجودیت‌ها</a:t>
            </a:r>
            <a:r>
              <a:rPr lang="fa-IR" sz="3000" dirty="0" smtClean="0"/>
              <a:t> تعریف کنید</a:t>
            </a:r>
          </a:p>
          <a:p>
            <a:r>
              <a:rPr lang="fa-IR" sz="3400" dirty="0" smtClean="0"/>
              <a:t>در موارد لازم از </a:t>
            </a:r>
            <a:r>
              <a:rPr lang="fa-IR" sz="3400" dirty="0" err="1" smtClean="0"/>
              <a:t>عملگر</a:t>
            </a:r>
            <a:r>
              <a:rPr lang="fa-IR" sz="3400" dirty="0" smtClean="0"/>
              <a:t> </a:t>
            </a:r>
            <a:r>
              <a:rPr lang="en-US" sz="3400" dirty="0" err="1" smtClean="0"/>
              <a:t>instanceof</a:t>
            </a:r>
            <a:r>
              <a:rPr lang="fa-IR" sz="3400" dirty="0" smtClean="0"/>
              <a:t> برای تشخیص نوع شیء استفاده کنید</a:t>
            </a:r>
          </a:p>
          <a:p>
            <a:pPr lvl="1"/>
            <a:r>
              <a:rPr lang="fa-IR" sz="3000" dirty="0" smtClean="0"/>
              <a:t>مثلاً در متد </a:t>
            </a:r>
            <a:r>
              <a:rPr lang="en-US" sz="3000" dirty="0" smtClean="0"/>
              <a:t>update</a:t>
            </a:r>
            <a:r>
              <a:rPr lang="fa-IR" sz="3000" dirty="0" smtClean="0"/>
              <a:t> در </a:t>
            </a:r>
            <a:r>
              <a:rPr lang="en-US" sz="3000" dirty="0" smtClean="0"/>
              <a:t>Library</a:t>
            </a:r>
            <a:r>
              <a:rPr lang="fa-IR" sz="3000" dirty="0" smtClean="0"/>
              <a:t> </a:t>
            </a:r>
          </a:p>
          <a:p>
            <a:pPr lvl="2"/>
            <a:r>
              <a:rPr lang="fa-IR" sz="2600" dirty="0" smtClean="0"/>
              <a:t>برای این که بفهمیم موجودیت موردنظر کتاب است یا عضو</a:t>
            </a:r>
          </a:p>
          <a:p>
            <a:r>
              <a:rPr lang="fa-IR" dirty="0" smtClean="0"/>
              <a:t>روند اجرای برنامه، مشابه مراحل قبلی پروژه است</a:t>
            </a:r>
          </a:p>
          <a:p>
            <a:pPr lvl="1"/>
            <a:r>
              <a:rPr lang="fa-IR" dirty="0" smtClean="0"/>
              <a:t>یک برنامه مبتنی بر کنسول که یک منو در اختیار کاربر قرار </a:t>
            </a:r>
            <a:r>
              <a:rPr lang="fa-IR" dirty="0" err="1" smtClean="0"/>
              <a:t>می‌دهد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2896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حرفه‌ای</a:t>
            </a:r>
            <a:r>
              <a:rPr lang="fa-IR" dirty="0" smtClean="0"/>
              <a:t> باشید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3000" dirty="0" smtClean="0"/>
              <a:t>برنامه را به صورت کامل </a:t>
            </a:r>
            <a:r>
              <a:rPr lang="fa-IR" sz="3000" dirty="0" err="1" smtClean="0"/>
              <a:t>پیاده‌سازی</a:t>
            </a:r>
            <a:r>
              <a:rPr lang="fa-IR" sz="3000" dirty="0" smtClean="0"/>
              <a:t> کنید</a:t>
            </a:r>
          </a:p>
          <a:p>
            <a:pPr lvl="1"/>
            <a:r>
              <a:rPr lang="fa-IR" sz="2600" dirty="0" smtClean="0"/>
              <a:t>با برخی از نکات در اثر تکمیل برنامه مواجه </a:t>
            </a:r>
            <a:r>
              <a:rPr lang="fa-IR" sz="2600" dirty="0" err="1" smtClean="0"/>
              <a:t>می‌شوید</a:t>
            </a:r>
            <a:endParaRPr lang="fa-IR" sz="2600" dirty="0" smtClean="0"/>
          </a:p>
          <a:p>
            <a:r>
              <a:rPr lang="fa-IR" sz="3000" dirty="0" smtClean="0"/>
              <a:t>برنامه را چند بار اجرا کنید و </a:t>
            </a:r>
            <a:r>
              <a:rPr lang="fa-IR" sz="3000" dirty="0" err="1" smtClean="0"/>
              <a:t>سناریوهای</a:t>
            </a:r>
            <a:r>
              <a:rPr lang="fa-IR" sz="3000" dirty="0" smtClean="0"/>
              <a:t> مختلف را آزمایش کنید</a:t>
            </a:r>
          </a:p>
          <a:p>
            <a:pPr lvl="1"/>
            <a:r>
              <a:rPr lang="fa-IR" sz="2600" dirty="0" err="1" smtClean="0"/>
              <a:t>برنامه‌ای</a:t>
            </a:r>
            <a:r>
              <a:rPr lang="fa-IR" sz="2600" dirty="0" smtClean="0"/>
              <a:t> </a:t>
            </a:r>
            <a:r>
              <a:rPr lang="fa-IR" sz="2600" dirty="0"/>
              <a:t>که </a:t>
            </a:r>
            <a:r>
              <a:rPr lang="fa-IR" sz="2600" dirty="0" err="1"/>
              <a:t>مفصلاً</a:t>
            </a:r>
            <a:r>
              <a:rPr lang="fa-IR" sz="2600" dirty="0"/>
              <a:t> تست نشده، هنوز کامل </a:t>
            </a:r>
            <a:r>
              <a:rPr lang="fa-IR" sz="2600" dirty="0" smtClean="0"/>
              <a:t>نیست</a:t>
            </a:r>
          </a:p>
          <a:p>
            <a:r>
              <a:rPr lang="fa-IR" sz="3000" dirty="0" smtClean="0"/>
              <a:t>تولید </a:t>
            </a:r>
            <a:r>
              <a:rPr lang="fa-IR" sz="3000" dirty="0"/>
              <a:t>مستندات مناسب (</a:t>
            </a:r>
            <a:r>
              <a:rPr lang="en-US" sz="3000" dirty="0" err="1"/>
              <a:t>javadoc</a:t>
            </a:r>
            <a:r>
              <a:rPr lang="fa-IR" sz="3000" dirty="0" smtClean="0"/>
              <a:t>)</a:t>
            </a:r>
          </a:p>
          <a:p>
            <a:r>
              <a:rPr lang="fa-IR" sz="3000" dirty="0" smtClean="0"/>
              <a:t>در تهیه نمودار</a:t>
            </a:r>
            <a:r>
              <a:rPr lang="en-US" sz="3000" dirty="0" smtClean="0"/>
              <a:t>UML </a:t>
            </a:r>
            <a:r>
              <a:rPr lang="fa-IR" sz="3000" dirty="0" smtClean="0"/>
              <a:t> به جزئیات دقت کنید</a:t>
            </a:r>
          </a:p>
          <a:p>
            <a:pPr lvl="1"/>
            <a:r>
              <a:rPr lang="fa-IR" sz="2600" dirty="0" smtClean="0"/>
              <a:t>چه نوع ارتباطی بین کلاس‌ها و </a:t>
            </a:r>
            <a:r>
              <a:rPr lang="fa-IR" sz="2600" dirty="0" err="1" smtClean="0"/>
              <a:t>واسط‌ها</a:t>
            </a:r>
            <a:r>
              <a:rPr lang="fa-IR" sz="2600" dirty="0" smtClean="0"/>
              <a:t> هست؟</a:t>
            </a:r>
          </a:p>
          <a:p>
            <a:pPr lvl="1"/>
            <a:r>
              <a:rPr lang="fa-IR" sz="2600" dirty="0" smtClean="0"/>
              <a:t>هر جا ابهام داشتید، در اینترنت جستجو کنید</a:t>
            </a:r>
            <a:endParaRPr lang="fa-IR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2362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4212</TotalTime>
  <Words>493</Words>
  <Application>Microsoft Office PowerPoint</Application>
  <PresentationFormat>On-screen Show (4:3)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 Nazanin</vt:lpstr>
      <vt:lpstr>B Titr</vt:lpstr>
      <vt:lpstr>B Traffic</vt:lpstr>
      <vt:lpstr>Calibri</vt:lpstr>
      <vt:lpstr>Century Schoolbook</vt:lpstr>
      <vt:lpstr>Consolas</vt:lpstr>
      <vt:lpstr>IranNastaliq</vt:lpstr>
      <vt:lpstr>Wingdings</vt:lpstr>
      <vt:lpstr>Wingdings 2</vt:lpstr>
      <vt:lpstr>Oriel</vt:lpstr>
      <vt:lpstr>پروژه سوم</vt:lpstr>
      <vt:lpstr>یادآوری موضوع پروژه</vt:lpstr>
      <vt:lpstr>یادآوری نتایج فاز قبل (پروژه دوم)</vt:lpstr>
      <vt:lpstr>نیازمندی‌های فاز سوم پروژه</vt:lpstr>
      <vt:lpstr>موضوع پروژه سوم</vt:lpstr>
      <vt:lpstr>PowerPoint Presentation</vt:lpstr>
      <vt:lpstr>پروژه سوم</vt:lpstr>
      <vt:lpstr>راهنمایی</vt:lpstr>
      <vt:lpstr>حرفه‌ای باشید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806</cp:revision>
  <dcterms:created xsi:type="dcterms:W3CDTF">2006-08-16T00:00:00Z</dcterms:created>
  <dcterms:modified xsi:type="dcterms:W3CDTF">2018-09-23T12:55:02Z</dcterms:modified>
</cp:coreProperties>
</file>