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371A-4129-715B-A684-254F5897F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88563-D083-612C-014F-081668B5B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CYBR 493A</a:t>
            </a:r>
          </a:p>
        </p:txBody>
      </p:sp>
    </p:spTree>
    <p:extLst>
      <p:ext uri="{BB962C8B-B14F-4D97-AF65-F5344CB8AC3E}">
        <p14:creationId xmlns:p14="http://schemas.microsoft.com/office/powerpoint/2010/main" val="210516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Modifying functions or methods using decorators to add functionality without changing the original code.</a:t>
            </a:r>
          </a:p>
        </p:txBody>
      </p:sp>
      <p:pic>
        <p:nvPicPr>
          <p:cNvPr id="4" name="Picture 3" descr="decorators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114800" cy="25014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Generators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generators to yield data one item at a time and iterators for looping over iterable objects in memory-efficient ways.</a:t>
            </a:r>
          </a:p>
        </p:txBody>
      </p:sp>
      <p:pic>
        <p:nvPicPr>
          <p:cNvPr id="4" name="Picture 3" descr="generators_and_iterators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3968496"/>
            <a:ext cx="4114800" cy="17111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anonymous (lambda) functions for short-term, throwaway functionality.</a:t>
            </a:r>
          </a:p>
        </p:txBody>
      </p:sp>
      <p:pic>
        <p:nvPicPr>
          <p:cNvPr id="4" name="Picture 3" descr="lambda_functions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3863181"/>
            <a:ext cx="4114800" cy="15807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Handling strings with pattern matching, search, and text manipulation using Python's 're' module.</a:t>
            </a:r>
          </a:p>
        </p:txBody>
      </p:sp>
      <p:pic>
        <p:nvPicPr>
          <p:cNvPr id="4" name="Picture 3" descr="regular_expressions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6" y="3749040"/>
            <a:ext cx="4114800" cy="13931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Making HTTP requests using the 'requests' module to communicate with RESTful APIs and handle responses.</a:t>
            </a:r>
          </a:p>
        </p:txBody>
      </p:sp>
      <p:pic>
        <p:nvPicPr>
          <p:cNvPr id="4" name="Picture 3" descr="working_with_apis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2" y="3863181"/>
            <a:ext cx="4114800" cy="14976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Science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NumPy, Pandas, and Matplotlib for numerical computing, data manipulation, and visualization in Python.</a:t>
            </a:r>
          </a:p>
        </p:txBody>
      </p:sp>
      <p:pic>
        <p:nvPicPr>
          <p:cNvPr id="4" name="Picture 3" descr="data_science_libraries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64" y="4224528"/>
            <a:ext cx="4114800" cy="14701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Multithreading and Multiprocessing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Implementing concurrency with threads (multithreading) and processes (multiprocessing) to parallelize tasks.</a:t>
            </a:r>
          </a:p>
        </p:txBody>
      </p:sp>
      <p:pic>
        <p:nvPicPr>
          <p:cNvPr id="4" name="Picture 3" descr="multithreading_and_multiprocessing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12" y="3863181"/>
            <a:ext cx="4114800" cy="1857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Covers understanding Python's basic data types such as integers, strings, floats, lists, dictionaries, etc., and how to declare variables.</a:t>
            </a:r>
          </a:p>
        </p:txBody>
      </p:sp>
      <p:pic>
        <p:nvPicPr>
          <p:cNvPr id="4" name="Picture 3" descr="variables_and_data_types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3968496"/>
            <a:ext cx="4114800" cy="1580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Control flow using 'if', 'else', 'elif', and loops ('for', 'while') to dictate program execution paths.</a:t>
            </a:r>
          </a:p>
        </p:txBody>
      </p:sp>
      <p:pic>
        <p:nvPicPr>
          <p:cNvPr id="4" name="Picture 3" descr="control_structures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96" y="3429000"/>
            <a:ext cx="4114800" cy="2012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Creating reusable blocks of code using 'def' to define functions, with parameters and return values.</a:t>
            </a:r>
          </a:p>
        </p:txBody>
      </p:sp>
      <p:pic>
        <p:nvPicPr>
          <p:cNvPr id="4" name="Picture 3" descr="functions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0" y="3863181"/>
            <a:ext cx="4114800" cy="1580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Object-Oriented Programming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Explains Python classes, objects, inheritance, polymorphism, and encapsulation principles for structuring code.</a:t>
            </a:r>
          </a:p>
        </p:txBody>
      </p:sp>
      <p:pic>
        <p:nvPicPr>
          <p:cNvPr id="4" name="Picture 3" descr="object-oriented_programming_(oop)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3355848"/>
            <a:ext cx="4114800" cy="2639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Demonstrates importing external libraries and building modular code with reusable components.</a:t>
            </a:r>
          </a:p>
        </p:txBody>
      </p:sp>
      <p:pic>
        <p:nvPicPr>
          <p:cNvPr id="4" name="Picture 3" descr="modules_and_packages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3863181"/>
            <a:ext cx="4114800" cy="1580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Reading and writing files, including handling file formats like .txt, .csv, and .json, using Python.</a:t>
            </a:r>
          </a:p>
        </p:txBody>
      </p:sp>
      <p:pic>
        <p:nvPicPr>
          <p:cNvPr id="4" name="Picture 3" descr="file_i_o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36" y="4059936"/>
            <a:ext cx="4114800" cy="1580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Short-hand way of creating lists, combining for-loops and conditionals within lists.</a:t>
            </a:r>
          </a:p>
        </p:txBody>
      </p:sp>
      <p:pic>
        <p:nvPicPr>
          <p:cNvPr id="4" name="Picture 3" descr="list_comprehensions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44" y="4251960"/>
            <a:ext cx="4114800" cy="12031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and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'try', 'except', 'finally' blocks to catch and handle runtime errors and exceptions in Python.</a:t>
            </a:r>
          </a:p>
        </p:txBody>
      </p:sp>
      <p:pic>
        <p:nvPicPr>
          <p:cNvPr id="4" name="Picture 3" descr="error_and_exception_handling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863181"/>
            <a:ext cx="4114800" cy="1580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314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Python Examples</vt:lpstr>
      <vt:lpstr>Variables and Data Types</vt:lpstr>
      <vt:lpstr>Control Structures</vt:lpstr>
      <vt:lpstr>Functions</vt:lpstr>
      <vt:lpstr>Object-Oriented Programming (OOP)</vt:lpstr>
      <vt:lpstr>Modules and Packages</vt:lpstr>
      <vt:lpstr>File I/O</vt:lpstr>
      <vt:lpstr>List Comprehensions</vt:lpstr>
      <vt:lpstr>Error and Exception Handling</vt:lpstr>
      <vt:lpstr>Decorators</vt:lpstr>
      <vt:lpstr>Generators and Iterators</vt:lpstr>
      <vt:lpstr>Lambda Functions</vt:lpstr>
      <vt:lpstr>Regular Expressions</vt:lpstr>
      <vt:lpstr>Working with APIs</vt:lpstr>
      <vt:lpstr>Data Science Libraries</vt:lpstr>
      <vt:lpstr>Multithreading and Multiprocessing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MJ Ahmad</dc:creator>
  <cp:keywords/>
  <dc:description>generated using python-pptx</dc:description>
  <cp:lastModifiedBy>Mohammad Ahmad</cp:lastModifiedBy>
  <cp:revision>3</cp:revision>
  <dcterms:created xsi:type="dcterms:W3CDTF">2013-01-27T09:14:16Z</dcterms:created>
  <dcterms:modified xsi:type="dcterms:W3CDTF">2024-09-12T02:46:04Z</dcterms:modified>
  <cp:category/>
</cp:coreProperties>
</file>