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3" r:id="rId14"/>
    <p:sldId id="298" r:id="rId15"/>
    <p:sldId id="299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94648" autoAdjust="0"/>
  </p:normalViewPr>
  <p:slideViewPr>
    <p:cSldViewPr>
      <p:cViewPr>
        <p:scale>
          <a:sx n="125" d="100"/>
          <a:sy n="125" d="100"/>
        </p:scale>
        <p:origin x="816" y="-3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0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5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1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77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15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8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6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2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5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06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B5881-A400-41FA-87B3-41F75255235B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E5C4-44C3-4320-904C-7F4C257497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6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5MhydijWmc" TargetMode="External"/><Relationship Id="rId2" Type="http://schemas.openxmlformats.org/officeDocument/2006/relationships/hyperlink" Target="https://ubuntu.com/tutorials/how-to-run-ubuntu-desktop-on-a-virtual-machine-using-virtualbox#1-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01239" y="762000"/>
            <a:ext cx="8610600" cy="289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CYBR 493A</a:t>
            </a:r>
          </a:p>
          <a:p>
            <a:r>
              <a:rPr lang="en-US" sz="77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01239" y="3200400"/>
            <a:ext cx="86106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Chapter 3: Ping in Python</a:t>
            </a:r>
            <a:b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text: chapter 3 of Python for Cybersecurity </a:t>
            </a:r>
          </a:p>
        </p:txBody>
      </p:sp>
    </p:spTree>
    <p:extLst>
      <p:ext uri="{BB962C8B-B14F-4D97-AF65-F5344CB8AC3E}">
        <p14:creationId xmlns:p14="http://schemas.microsoft.com/office/powerpoint/2010/main" val="119813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Pinging in Python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E39B09-62C3-C5E7-96C2-AC801F69B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03" t="8196" r="71972" b="45713"/>
          <a:stretch/>
        </p:blipFill>
        <p:spPr>
          <a:xfrm>
            <a:off x="685800" y="1219200"/>
            <a:ext cx="6095996" cy="3048001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8CFFCA-7FB9-040D-0B88-C08C8DEE84B9}"/>
              </a:ext>
            </a:extLst>
          </p:cNvPr>
          <p:cNvSpPr txBox="1">
            <a:spLocks/>
          </p:cNvSpPr>
          <p:nvPr/>
        </p:nvSpPr>
        <p:spPr>
          <a:xfrm>
            <a:off x="381000" y="4419600"/>
            <a:ext cx="86868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number 0, the exit code, at the end shows the command is successfully executed, otherwise it will be something else.</a:t>
            </a:r>
          </a:p>
          <a:p>
            <a:r>
              <a:rPr lang="en-US" dirty="0"/>
              <a:t>The first option (-c) allows us to specify the number of packets, or attempts, to send to the target. </a:t>
            </a:r>
          </a:p>
          <a:p>
            <a:r>
              <a:rPr lang="en-US" dirty="0"/>
              <a:t>The second option (-w) allows us to specify how long we should wait for a response.</a:t>
            </a:r>
          </a:p>
        </p:txBody>
      </p:sp>
    </p:spTree>
    <p:extLst>
      <p:ext uri="{BB962C8B-B14F-4D97-AF65-F5344CB8AC3E}">
        <p14:creationId xmlns:p14="http://schemas.microsoft.com/office/powerpoint/2010/main" val="1599322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Pinging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8CFFCA-7FB9-040D-0B88-C08C8DEE84B9}"/>
              </a:ext>
            </a:extLst>
          </p:cNvPr>
          <p:cNvSpPr txBox="1">
            <a:spLocks/>
          </p:cNvSpPr>
          <p:nvPr/>
        </p:nvSpPr>
        <p:spPr>
          <a:xfrm>
            <a:off x="304800" y="4422648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can modify ping to a binary response (failure or success)</a:t>
            </a:r>
          </a:p>
          <a:p>
            <a:r>
              <a:rPr lang="en-US" dirty="0"/>
              <a:t>Add &gt; location followed by c:\dev and 2&gt;&amp;1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6B295F-7A42-3879-5467-B98D98C5B9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t="17407" r="51667" b="32222"/>
          <a:stretch/>
        </p:blipFill>
        <p:spPr>
          <a:xfrm>
            <a:off x="1143000" y="1115886"/>
            <a:ext cx="6029974" cy="330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4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First 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A925A-215A-D0E5-0BC7-8454B6A5F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74167" b="61852"/>
          <a:stretch/>
        </p:blipFill>
        <p:spPr>
          <a:xfrm>
            <a:off x="2819400" y="1393254"/>
            <a:ext cx="4419600" cy="355639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4A4B85-9F8D-13E5-E7CB-15B5616C78BC}"/>
              </a:ext>
            </a:extLst>
          </p:cNvPr>
          <p:cNvSpPr txBox="1">
            <a:spLocks/>
          </p:cNvSpPr>
          <p:nvPr/>
        </p:nvSpPr>
        <p:spPr>
          <a:xfrm>
            <a:off x="448056" y="4952699"/>
            <a:ext cx="86868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Notice what happens after you run this code.</a:t>
            </a:r>
          </a:p>
        </p:txBody>
      </p:sp>
    </p:spTree>
    <p:extLst>
      <p:ext uri="{BB962C8B-B14F-4D97-AF65-F5344CB8AC3E}">
        <p14:creationId xmlns:p14="http://schemas.microsoft.com/office/powerpoint/2010/main" val="326820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EBA0-C1F5-4D78-84F2-6BC072D8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Let us retake a look at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22E02-2756-4745-A0D7-E6EB38B72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Oracle Virtual Box</a:t>
            </a:r>
          </a:p>
          <a:p>
            <a:r>
              <a:rPr lang="en-US" dirty="0"/>
              <a:t>Download a copy of Kali Linux</a:t>
            </a:r>
          </a:p>
          <a:p>
            <a:r>
              <a:rPr lang="en-US" dirty="0"/>
              <a:t>Add Ubuntu  (or Kali)  Virtual Machine: </a:t>
            </a:r>
          </a:p>
          <a:p>
            <a:pPr lvl="1"/>
            <a:r>
              <a:rPr lang="en-US" dirty="0">
                <a:hlinkClick r:id="rId2"/>
              </a:rPr>
              <a:t>https://ubuntu.com/tutorials/how-to-run-ubuntu-desktop-on-a-virtual-machine-using-virtualbox#1-overview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https://www.youtube.com/watch?v=x5MhydijWmc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945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44F8-5637-4601-B49E-BB9EEBD73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Designate a folder for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ED9EB-FECF-495F-8C66-D86C3761E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create a new folder, in the terminal type: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git_repos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Then, cd to your repo.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562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177B-4216-4D48-B8EE-39C8FE61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Clone repo in Linux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2B5D-871E-4F64-A684-4631FBAB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terminal, type: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git clone 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from github.com]</a:t>
            </a:r>
          </a:p>
          <a:p>
            <a:r>
              <a:rPr lang="en-US" dirty="0"/>
              <a:t>View all files in repo: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ls </a:t>
            </a:r>
          </a:p>
          <a:p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ls -l</a:t>
            </a:r>
          </a:p>
        </p:txBody>
      </p:sp>
    </p:spTree>
    <p:extLst>
      <p:ext uri="{BB962C8B-B14F-4D97-AF65-F5344CB8AC3E}">
        <p14:creationId xmlns:p14="http://schemas.microsoft.com/office/powerpoint/2010/main" val="167194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C9DD-5B3B-4522-B622-E7984FFF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Run Python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AAF7-793C-45D2-9DDA-3D2C30E2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miniconda</a:t>
            </a:r>
            <a:r>
              <a:rPr lang="en-US" dirty="0"/>
              <a:t> environment, run: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python [python file name.py]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2954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Importing modules in Python </a:t>
            </a:r>
          </a:p>
          <a:p>
            <a:r>
              <a:rPr lang="en-US" dirty="0"/>
              <a:t>Creating scripts to ping devices in a network</a:t>
            </a:r>
          </a:p>
          <a:p>
            <a:r>
              <a:rPr lang="en-US" dirty="0"/>
              <a:t>Pause: Installing git </a:t>
            </a:r>
            <a:r>
              <a:rPr lang="en-US"/>
              <a:t>on Ubuntu</a:t>
            </a:r>
            <a:endParaRPr lang="en-US" dirty="0"/>
          </a:p>
          <a:p>
            <a:r>
              <a:rPr lang="en-US" dirty="0"/>
              <a:t>Python Conditionals </a:t>
            </a:r>
          </a:p>
          <a:p>
            <a:r>
              <a:rPr lang="en-US" dirty="0"/>
              <a:t>Extending our script to work on multiple Operating Systems </a:t>
            </a:r>
          </a:p>
          <a:p>
            <a:r>
              <a:rPr lang="en-US" dirty="0"/>
              <a:t>Python Loops </a:t>
            </a:r>
          </a:p>
          <a:p>
            <a:r>
              <a:rPr lang="en-US" dirty="0"/>
              <a:t>Using loops to ping multiple hosts </a:t>
            </a:r>
          </a:p>
          <a:p>
            <a:r>
              <a:rPr lang="en-US" dirty="0"/>
              <a:t>Python Functions </a:t>
            </a:r>
          </a:p>
          <a:p>
            <a:r>
              <a:rPr lang="en-US" dirty="0"/>
              <a:t>Ping function</a:t>
            </a:r>
          </a:p>
        </p:txBody>
      </p:sp>
    </p:spTree>
    <p:extLst>
      <p:ext uri="{BB962C8B-B14F-4D97-AF65-F5344CB8AC3E}">
        <p14:creationId xmlns:p14="http://schemas.microsoft.com/office/powerpoint/2010/main" val="387959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We can import pre-defined modules, libraries, and packages in python.</a:t>
            </a:r>
          </a:p>
          <a:p>
            <a:r>
              <a:rPr lang="en-US" dirty="0"/>
              <a:t>Programmer and developers do not write everything they need from scratch </a:t>
            </a:r>
          </a:p>
          <a:p>
            <a:r>
              <a:rPr lang="en-US" dirty="0"/>
              <a:t>They import codes that were developed by others.</a:t>
            </a:r>
          </a:p>
          <a:p>
            <a:r>
              <a:rPr lang="en-US" dirty="0"/>
              <a:t>Then, we can simply use the capabilities of these modules.</a:t>
            </a:r>
          </a:p>
        </p:txBody>
      </p:sp>
    </p:spTree>
    <p:extLst>
      <p:ext uri="{BB962C8B-B14F-4D97-AF65-F5344CB8AC3E}">
        <p14:creationId xmlns:p14="http://schemas.microsoft.com/office/powerpoint/2010/main" val="136404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Importing modules into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Before we can import any modules, we need to make sure they are installed/ available in our </a:t>
            </a:r>
            <a:r>
              <a:rPr lang="en-US" dirty="0" err="1"/>
              <a:t>miniconda</a:t>
            </a:r>
            <a:r>
              <a:rPr lang="en-US" dirty="0"/>
              <a:t> environment.</a:t>
            </a:r>
          </a:p>
          <a:p>
            <a:r>
              <a:rPr lang="en-US" dirty="0"/>
              <a:t>Navigate to your </a:t>
            </a:r>
            <a:r>
              <a:rPr lang="en-US" dirty="0" err="1"/>
              <a:t>miniconda</a:t>
            </a:r>
            <a:r>
              <a:rPr lang="en-US" dirty="0"/>
              <a:t> prompt and activate the environment you are wish to use. </a:t>
            </a:r>
            <a:r>
              <a:rPr lang="en-US" dirty="0">
                <a:highlight>
                  <a:srgbClr val="FFFF00"/>
                </a:highlight>
              </a:rPr>
              <a:t>Make sure you run as administrator</a:t>
            </a:r>
          </a:p>
          <a:p>
            <a:r>
              <a:rPr lang="en-US" dirty="0"/>
              <a:t>Then install the module (e.g., </a:t>
            </a:r>
            <a:r>
              <a:rPr lang="en-US" dirty="0" err="1"/>
              <a:t>maskpass</a:t>
            </a:r>
            <a:r>
              <a:rPr lang="en-US" dirty="0"/>
              <a:t>) type this command:</a:t>
            </a:r>
          </a:p>
          <a:p>
            <a:pPr marL="0" indent="0">
              <a:buNone/>
            </a:pPr>
            <a:r>
              <a:rPr lang="en-US" dirty="0"/>
              <a:t>&gt;&gt; pip install [module name]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Importing modules into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After installing the module, you may import it from your </a:t>
            </a:r>
            <a:r>
              <a:rPr lang="en-US" dirty="0" err="1"/>
              <a:t>pycharm</a:t>
            </a:r>
            <a:r>
              <a:rPr lang="en-US" dirty="0"/>
              <a:t> using the command:</a:t>
            </a:r>
          </a:p>
          <a:p>
            <a:pPr lvl="1"/>
            <a:r>
              <a:rPr lang="en-US" dirty="0"/>
              <a:t>Import [package name].</a:t>
            </a:r>
          </a:p>
          <a:p>
            <a:pPr lvl="1"/>
            <a:r>
              <a:rPr lang="en-US" dirty="0"/>
              <a:t>If you see redline under the module name, this means one of two things:</a:t>
            </a:r>
          </a:p>
          <a:p>
            <a:pPr lvl="2"/>
            <a:r>
              <a:rPr lang="en-US" dirty="0"/>
              <a:t>You have not installed the module</a:t>
            </a:r>
          </a:p>
          <a:p>
            <a:pPr lvl="2"/>
            <a:r>
              <a:rPr lang="en-US" dirty="0"/>
              <a:t>You have installed it in a different </a:t>
            </a:r>
            <a:r>
              <a:rPr lang="en-US" dirty="0" err="1"/>
              <a:t>miniconda</a:t>
            </a:r>
            <a:r>
              <a:rPr lang="en-US" dirty="0"/>
              <a:t>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59986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" y="1"/>
            <a:ext cx="729530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3100"/>
              <a:t>Importing modules into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209C6-18B8-52C6-A9AD-6465F0AD5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500" r="59167" b="55556"/>
          <a:stretch/>
        </p:blipFill>
        <p:spPr>
          <a:xfrm>
            <a:off x="95187" y="1262459"/>
            <a:ext cx="5467665" cy="24229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BFDC5C-E9EC-317C-B668-9AFBCA7645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r="59167" b="55556"/>
          <a:stretch/>
        </p:blipFill>
        <p:spPr>
          <a:xfrm>
            <a:off x="152400" y="3931392"/>
            <a:ext cx="5467663" cy="24229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039" y="1782981"/>
            <a:ext cx="3003359" cy="4393982"/>
          </a:xfrm>
        </p:spPr>
        <p:txBody>
          <a:bodyPr>
            <a:normAutofit/>
          </a:bodyPr>
          <a:lstStyle/>
          <a:p>
            <a:r>
              <a:rPr lang="en-US" sz="1700" dirty="0"/>
              <a:t>An optional parameter is to assign a name to the module. </a:t>
            </a:r>
          </a:p>
          <a:p>
            <a:r>
              <a:rPr lang="en-US" sz="1700" dirty="0"/>
              <a:t>See the two screenshot.</a:t>
            </a:r>
          </a:p>
          <a:p>
            <a:r>
              <a:rPr lang="en-US" sz="1700" dirty="0"/>
              <a:t>On the top screenshot, we imported </a:t>
            </a:r>
            <a:r>
              <a:rPr lang="en-US" sz="1700" dirty="0" err="1"/>
              <a:t>maskpass</a:t>
            </a:r>
            <a:r>
              <a:rPr lang="en-US" sz="1700" dirty="0"/>
              <a:t> and were able to use it by its name directly in line 11.</a:t>
            </a:r>
          </a:p>
          <a:p>
            <a:r>
              <a:rPr lang="en-US" sz="1700" dirty="0"/>
              <a:t>On the bottom screenshot, we gave </a:t>
            </a:r>
            <a:r>
              <a:rPr lang="en-US" sz="1700" dirty="0" err="1"/>
              <a:t>maskpass</a:t>
            </a:r>
            <a:r>
              <a:rPr lang="en-US" sz="1700" dirty="0"/>
              <a:t> a name (ma). And we can use the </a:t>
            </a:r>
            <a:r>
              <a:rPr lang="en-US" sz="1700" dirty="0" err="1"/>
              <a:t>maskpass</a:t>
            </a:r>
            <a:r>
              <a:rPr lang="en-US" sz="1700" dirty="0"/>
              <a:t> built-in function by using the name ma, instead of the name of the whole module.</a:t>
            </a:r>
          </a:p>
          <a:p>
            <a:endParaRPr lang="en-US" sz="17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3455" y="4601497"/>
            <a:ext cx="760545" cy="2017580"/>
            <a:chOff x="1117794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622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Pinging devices in a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As with all things related to computers, there are several ways to perform the same task. One example is the process of pinging an address.</a:t>
            </a:r>
          </a:p>
          <a:p>
            <a:r>
              <a:rPr lang="en-US" dirty="0"/>
              <a:t>Ping is a method of sending a message to a remote computer, and then having them respond back. </a:t>
            </a:r>
          </a:p>
          <a:p>
            <a:r>
              <a:rPr lang="en-US" dirty="0"/>
              <a:t>This is useful for security and network engineers to find out which resources are online</a:t>
            </a:r>
          </a:p>
        </p:txBody>
      </p:sp>
    </p:spTree>
    <p:extLst>
      <p:ext uri="{BB962C8B-B14F-4D97-AF65-F5344CB8AC3E}">
        <p14:creationId xmlns:p14="http://schemas.microsoft.com/office/powerpoint/2010/main" val="421559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Note 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Remember that we may run python codes from several places: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PyCharm: write your entire code and run all of it at once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Jupyter Notebook: write each functionality of your code and then run it.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Python interactive mode: similar to Jupyter, but without the ability to save. </a:t>
            </a:r>
          </a:p>
          <a:p>
            <a:pPr marL="1314450" lvl="2" indent="-514350">
              <a:buFont typeface="Wingdings" panose="05000000000000000000" pitchFamily="2" charset="2"/>
              <a:buChar char="Ø"/>
            </a:pPr>
            <a:r>
              <a:rPr lang="en-US" dirty="0"/>
              <a:t>Activate </a:t>
            </a:r>
            <a:r>
              <a:rPr lang="en-US" dirty="0" err="1"/>
              <a:t>miniconda</a:t>
            </a:r>
            <a:r>
              <a:rPr lang="en-US" dirty="0"/>
              <a:t> environment, then type python and hit enter. You are now in the Python interactive mode.</a:t>
            </a:r>
          </a:p>
        </p:txBody>
      </p:sp>
    </p:spTree>
    <p:extLst>
      <p:ext uri="{BB962C8B-B14F-4D97-AF65-F5344CB8AC3E}">
        <p14:creationId xmlns:p14="http://schemas.microsoft.com/office/powerpoint/2010/main" val="3577321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19C3-9B24-4A2D-BCEE-D30CAEFC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Pinging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98C6-82AA-41FB-8215-1D835EEA9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Lets us first try the command by pinging the default loopback address 127.0.0.1.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os.system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(“ping [options] [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address])</a:t>
            </a:r>
          </a:p>
          <a:p>
            <a:r>
              <a:rPr lang="en-US" dirty="0"/>
              <a:t>You will need to import platform and </a:t>
            </a:r>
            <a:r>
              <a:rPr lang="en-US" dirty="0" err="1"/>
              <a:t>os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1844</TotalTime>
  <Words>742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Office Theme</vt:lpstr>
      <vt:lpstr>PowerPoint Presentation</vt:lpstr>
      <vt:lpstr>TOPICS</vt:lpstr>
      <vt:lpstr>Introduction</vt:lpstr>
      <vt:lpstr>Importing modules into Python</vt:lpstr>
      <vt:lpstr>Importing modules into Python</vt:lpstr>
      <vt:lpstr>Importing modules into Python</vt:lpstr>
      <vt:lpstr>Pinging devices in a network</vt:lpstr>
      <vt:lpstr>Note before we start</vt:lpstr>
      <vt:lpstr>Pinging in Python</vt:lpstr>
      <vt:lpstr>Pinging in Python</vt:lpstr>
      <vt:lpstr>Pinging in Python</vt:lpstr>
      <vt:lpstr>First Ping</vt:lpstr>
      <vt:lpstr>Let us retake a look at Linux</vt:lpstr>
      <vt:lpstr>Designate a folder for repositories</vt:lpstr>
      <vt:lpstr>Clone repo in Linux </vt:lpstr>
      <vt:lpstr>Run Python Files</vt:lpstr>
    </vt:vector>
  </TitlesOfParts>
  <Company>WVU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Erica Lindsay</dc:creator>
  <cp:lastModifiedBy>MJ Ahmad</cp:lastModifiedBy>
  <cp:revision>247</cp:revision>
  <dcterms:created xsi:type="dcterms:W3CDTF">2011-06-20T17:46:59Z</dcterms:created>
  <dcterms:modified xsi:type="dcterms:W3CDTF">2024-09-17T00:15:52Z</dcterms:modified>
</cp:coreProperties>
</file>