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52" r:id="rId12"/>
    <p:sldId id="306" r:id="rId13"/>
    <p:sldId id="308" r:id="rId14"/>
    <p:sldId id="309" r:id="rId15"/>
    <p:sldId id="310" r:id="rId16"/>
    <p:sldId id="311" r:id="rId17"/>
    <p:sldId id="312" r:id="rId18"/>
    <p:sldId id="316" r:id="rId19"/>
    <p:sldId id="313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00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hmad/CYBR520_Fall2023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hmad2@mix.wvu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520</a:t>
            </a:r>
          </a:p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may also use a user-friendly application named </a:t>
            </a:r>
            <a:r>
              <a:rPr lang="en-US" sz="2800" dirty="0">
                <a:hlinkClick r:id="rId2"/>
              </a:rPr>
              <a:t>Github Desktop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can do everything using the Github Desktop application.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5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302-520D-ADD4-B4A2-548D7C5F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Desktop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57A-C339-9B25-1E58-FDA46CA7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download and installation.</a:t>
            </a:r>
          </a:p>
          <a:p>
            <a:r>
              <a:rPr lang="en-US" dirty="0"/>
              <a:t>Then clone class’s repo to your local machine</a:t>
            </a:r>
          </a:p>
          <a:p>
            <a:pPr lvl="1"/>
            <a:r>
              <a:rPr lang="en-US" dirty="0"/>
              <a:t>Get the link from our Repo, copy link</a:t>
            </a:r>
          </a:p>
          <a:p>
            <a:pPr lvl="1"/>
            <a:r>
              <a:rPr lang="en-US" dirty="0"/>
              <a:t>Then in Desktop GitHub, clone.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A835-7D7A-7BBC-E54B-7C313FB3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00" b="57407"/>
          <a:stretch/>
        </p:blipFill>
        <p:spPr>
          <a:xfrm>
            <a:off x="5334000" y="3691996"/>
            <a:ext cx="3810000" cy="243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9E80-9CAF-E6DF-72A4-7EF30BCA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30247"/>
          <a:stretch/>
        </p:blipFill>
        <p:spPr>
          <a:xfrm>
            <a:off x="304800" y="3971925"/>
            <a:ext cx="4572000" cy="2152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ECCF50-F9AB-0544-9502-7178B0037345}"/>
              </a:ext>
            </a:extLst>
          </p:cNvPr>
          <p:cNvSpPr/>
          <p:nvPr/>
        </p:nvSpPr>
        <p:spPr>
          <a:xfrm>
            <a:off x="1905000" y="5048250"/>
            <a:ext cx="2133600" cy="628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web browser, go to 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https://github.com/mjahmad/CYBR520_Fall2023.git</a:t>
            </a:r>
            <a:r>
              <a:rPr lang="en-US" sz="2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800" dirty="0"/>
              <a:t>, this is the our main repository, it also has the source code for the sample files in the text books.</a:t>
            </a:r>
          </a:p>
        </p:txBody>
      </p:sp>
    </p:spTree>
    <p:extLst>
      <p:ext uri="{BB962C8B-B14F-4D97-AF65-F5344CB8AC3E}">
        <p14:creationId xmlns:p14="http://schemas.microsoft.com/office/powerpoint/2010/main" val="11080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47F-90BA-413F-9768-A8B7591A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Joining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21E-C7A7-42A4-A39F-53AE9201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8498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on </a:t>
            </a:r>
            <a:r>
              <a:rPr lang="en-US" dirty="0" err="1"/>
              <a:t>github</a:t>
            </a:r>
            <a:r>
              <a:rPr lang="en-US" dirty="0"/>
              <a:t>, using your mix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own </a:t>
            </a:r>
            <a:r>
              <a:rPr lang="en-US" b="1" u="sng" dirty="0"/>
              <a:t>private</a:t>
            </a:r>
            <a:r>
              <a:rPr lang="en-US" dirty="0"/>
              <a:t>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Name is [Your First Name]_[Your Last Name]_CYBR520_Fall23.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Add Dr. Ahmad[</a:t>
            </a:r>
            <a:r>
              <a:rPr lang="en-US" dirty="0">
                <a:hlinkClick r:id="rId2"/>
              </a:rPr>
              <a:t>mahmad2@mix.wvu.edu</a:t>
            </a:r>
            <a:r>
              <a:rPr lang="en-US" dirty="0"/>
              <a:t>] as a contributor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Clone your own repo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our class Repo.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“programming”/scripting language initially developed in 1989 by Guido van Rossum.</a:t>
            </a:r>
          </a:p>
          <a:p>
            <a:r>
              <a:rPr lang="en-US" dirty="0"/>
              <a:t>Many of main tenants for the Python programming language center around readability and simplicity, which has made it extremely accessible and easy to use. </a:t>
            </a:r>
          </a:p>
          <a:p>
            <a:r>
              <a:rPr lang="en-US" dirty="0"/>
              <a:t>Python is meant to be “fun to use”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recent years, the flexibility and usability of Python has resulted in its use growing rapidly. </a:t>
            </a:r>
          </a:p>
          <a:p>
            <a:r>
              <a:rPr lang="en-US" dirty="0"/>
              <a:t>Python has become a critical skill to know in several realms including: 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cyber-security</a:t>
            </a:r>
          </a:p>
          <a:p>
            <a:pPr lvl="1"/>
            <a:r>
              <a:rPr lang="en-US" dirty="0"/>
              <a:t>systems management</a:t>
            </a:r>
          </a:p>
          <a:p>
            <a:pPr lvl="1"/>
            <a:r>
              <a:rPr lang="en-US" dirty="0"/>
              <a:t>data scientists</a:t>
            </a:r>
          </a:p>
          <a:p>
            <a:pPr lvl="1"/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1948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3235A-5C81-465D-8AD0-C3ACAE7B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14445" r="63334" b="11482"/>
          <a:stretch/>
        </p:blipFill>
        <p:spPr>
          <a:xfrm>
            <a:off x="2667000" y="1143000"/>
            <a:ext cx="4724400" cy="4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Simplest way to create a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source code and save them in files.</a:t>
            </a:r>
          </a:p>
          <a:p>
            <a:pPr lvl="1"/>
            <a:r>
              <a:rPr lang="en-US" dirty="0"/>
              <a:t>These are known as source code files</a:t>
            </a:r>
          </a:p>
          <a:p>
            <a:r>
              <a:rPr lang="en-US" dirty="0"/>
              <a:t>Source code files are nothing but text documents with fancy extensions:</a:t>
            </a:r>
          </a:p>
          <a:p>
            <a:pPr lvl="1"/>
            <a:r>
              <a:rPr lang="en-US" dirty="0"/>
              <a:t>Python =&gt;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C ++ =&gt; 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/>
              <a:t>Java =&gt; .java</a:t>
            </a:r>
          </a:p>
          <a:p>
            <a:r>
              <a:rPr lang="en-US" dirty="0"/>
              <a:t>What do you think extensions are used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856-9ABD-46F7-93A8-1D264421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2621-310D-4C7C-8CBB-EC42BF7B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does not understand what Python/ Java/ C++ is.</a:t>
            </a:r>
          </a:p>
          <a:p>
            <a:r>
              <a:rPr lang="en-US" dirty="0"/>
              <a:t>For each programming/ scripting language, the OS needs a program understand it and execute it.</a:t>
            </a:r>
          </a:p>
          <a:p>
            <a:r>
              <a:rPr lang="en-US" dirty="0"/>
              <a:t>These are named compilers/ interpreter.</a:t>
            </a:r>
          </a:p>
          <a:p>
            <a:r>
              <a:rPr lang="en-US" dirty="0"/>
              <a:t>This is what we mean when we say, install Python.   </a:t>
            </a:r>
          </a:p>
        </p:txBody>
      </p:sp>
    </p:spTree>
    <p:extLst>
      <p:ext uri="{BB962C8B-B14F-4D97-AF65-F5344CB8AC3E}">
        <p14:creationId xmlns:p14="http://schemas.microsoft.com/office/powerpoint/2010/main" val="244825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Source code: file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consists of two parts: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Extension</a:t>
            </a:r>
          </a:p>
          <a:p>
            <a:r>
              <a:rPr lang="en-US" dirty="0"/>
              <a:t>The extension tells the Operating System (and users) what kind of file this is</a:t>
            </a:r>
          </a:p>
          <a:p>
            <a:pPr lvl="1"/>
            <a:r>
              <a:rPr lang="en-US" dirty="0"/>
              <a:t>Also allows the PS to use certain programs (compiler/ interpreter) to run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Version Control </a:t>
            </a:r>
          </a:p>
          <a:p>
            <a:r>
              <a:rPr lang="en-US" dirty="0"/>
              <a:t>Working with Git and GitHub </a:t>
            </a:r>
          </a:p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35EF-F06C-4DC4-A528-B72919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Create and commit the following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3EB7-0EAF-4E48-83FE-893FC9A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2678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name.py]</a:t>
            </a:r>
          </a:p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name.java]</a:t>
            </a:r>
          </a:p>
          <a:p>
            <a:r>
              <a:rPr lang="en-US" dirty="0"/>
              <a:t>If Python and Java are installed, these files should have different icons:</a:t>
            </a:r>
          </a:p>
          <a:p>
            <a:pPr lvl="1"/>
            <a:r>
              <a:rPr lang="en-US" dirty="0"/>
              <a:t>To check whether you have Python installed:</a:t>
            </a:r>
          </a:p>
          <a:p>
            <a:pPr lvl="2"/>
            <a:r>
              <a:rPr lang="en-US" dirty="0"/>
              <a:t>Go to Run =&gt; type </a:t>
            </a:r>
            <a:r>
              <a:rPr lang="en-US" dirty="0" err="1"/>
              <a:t>cmd</a:t>
            </a:r>
            <a:r>
              <a:rPr lang="en-US" dirty="0"/>
              <a:t> =&gt; type python and hit enter</a:t>
            </a:r>
          </a:p>
          <a:p>
            <a:pPr marL="914400" lvl="2" indent="0">
              <a:buNone/>
            </a:pPr>
            <a:r>
              <a:rPr lang="en-US" dirty="0"/>
              <a:t>You should see a black screen with &gt;&gt; waiting for input, otherwise, you will need to install python.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E1B-58CA-45FE-9F18-B39C6853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6F46-B3F5-4E3C-8701-9E322682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Systems are essential in developing 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8439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Control, sometimes referred to as “revision control”, “source control”, and “source code management”, is a process of tracking changes to files over time. </a:t>
            </a:r>
          </a:p>
          <a:p>
            <a:r>
              <a:rPr lang="en-US" dirty="0"/>
              <a:t>One of the main goals of version control is to track changes that occur so that they can be reviewed and if necessary, rolled-back.</a:t>
            </a:r>
          </a:p>
        </p:txBody>
      </p:sp>
    </p:spTree>
    <p:extLst>
      <p:ext uri="{BB962C8B-B14F-4D97-AF65-F5344CB8AC3E}">
        <p14:creationId xmlns:p14="http://schemas.microsoft.com/office/powerpoint/2010/main" val="11323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and your group members are working on a project/ paper</a:t>
            </a:r>
          </a:p>
          <a:p>
            <a:pPr lvl="1"/>
            <a:r>
              <a:rPr lang="en-US" dirty="0"/>
              <a:t>Each must contribute by adding files/ text</a:t>
            </a:r>
          </a:p>
          <a:p>
            <a:pPr lvl="1"/>
            <a:r>
              <a:rPr lang="en-US" dirty="0"/>
              <a:t>How do we track contributions? </a:t>
            </a:r>
          </a:p>
          <a:p>
            <a:pPr lvl="1"/>
            <a:r>
              <a:rPr lang="en-US" dirty="0"/>
              <a:t>What if somebody “deletes” content, can we retrieve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version control systems in existence today. For this class we will be focusing on using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“distributed version control” system. Meaning you can keep a local repository on your computer (including history), and synchronize it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3355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361-2D5F-4E30-9D13-3562D83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with Git and GitHub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00-D1B7-4AD3-AF29-80F3F370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an account with Github</a:t>
            </a:r>
          </a:p>
          <a:p>
            <a:r>
              <a:rPr lang="en-US" dirty="0"/>
              <a:t>We will use the book’s repository as an example</a:t>
            </a:r>
          </a:p>
          <a:p>
            <a:pPr lvl="1"/>
            <a:r>
              <a:rPr lang="en-US" dirty="0"/>
              <a:t>Copy a template repo</a:t>
            </a:r>
          </a:p>
          <a:p>
            <a:pPr lvl="1"/>
            <a:r>
              <a:rPr lang="en-US" dirty="0"/>
              <a:t>Clone the repo to your local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begin we will create an account on GitHub. To start: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a web browser and 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GitHub home page, click Sign 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Create your account page, enter your desired Username, Email address (use Mix please) and Password.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 to verify your account and solve the puzzle presented.  </a:t>
            </a:r>
          </a:p>
        </p:txBody>
      </p:sp>
    </p:spTree>
    <p:extLst>
      <p:ext uri="{BB962C8B-B14F-4D97-AF65-F5344CB8AC3E}">
        <p14:creationId xmlns:p14="http://schemas.microsoft.com/office/powerpoint/2010/main" val="13610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Now that we have an account on GitHub, we can start by cloning our repository</a:t>
            </a:r>
          </a:p>
          <a:p>
            <a:r>
              <a:rPr lang="en-US" dirty="0"/>
              <a:t>The book has a sample repository that can we can use to begin our process.</a:t>
            </a:r>
          </a:p>
          <a:p>
            <a:pPr lvl="1"/>
            <a:r>
              <a:rPr lang="en-US" dirty="0"/>
              <a:t>It is integrated in our main repo</a:t>
            </a:r>
          </a:p>
        </p:txBody>
      </p:sp>
    </p:spTree>
    <p:extLst>
      <p:ext uri="{BB962C8B-B14F-4D97-AF65-F5344CB8AC3E}">
        <p14:creationId xmlns:p14="http://schemas.microsoft.com/office/powerpoint/2010/main" val="10251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859</Words>
  <Application>Microsoft Office PowerPoint</Application>
  <PresentationFormat>On-screen Show (4:3)</PresentationFormat>
  <Paragraphs>92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TOPICS</vt:lpstr>
      <vt:lpstr>Let's talk Version Control</vt:lpstr>
      <vt:lpstr>Introduction to Version Control</vt:lpstr>
      <vt:lpstr>Version Control Systems</vt:lpstr>
      <vt:lpstr>Version Control Systems: Git</vt:lpstr>
      <vt:lpstr>Working with Git and GitHub </vt:lpstr>
      <vt:lpstr>Creating a GitHub account </vt:lpstr>
      <vt:lpstr>Cloning our repo</vt:lpstr>
      <vt:lpstr>Github Desktop</vt:lpstr>
      <vt:lpstr>Install Desktop GitHub</vt:lpstr>
      <vt:lpstr>Cloning our repo</vt:lpstr>
      <vt:lpstr>Joining GitHub</vt:lpstr>
      <vt:lpstr>Introduction to Python</vt:lpstr>
      <vt:lpstr>Introduction to Python</vt:lpstr>
      <vt:lpstr>Introduction to Python</vt:lpstr>
      <vt:lpstr>Simplest way to create a python file </vt:lpstr>
      <vt:lpstr>Keep in mind</vt:lpstr>
      <vt:lpstr>Source code: file extensions</vt:lpstr>
      <vt:lpstr>Create and commit the following files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Mohammad Ahmad</cp:lastModifiedBy>
  <cp:revision>126</cp:revision>
  <dcterms:created xsi:type="dcterms:W3CDTF">2011-06-20T17:46:59Z</dcterms:created>
  <dcterms:modified xsi:type="dcterms:W3CDTF">2023-10-09T17:32:24Z</dcterms:modified>
</cp:coreProperties>
</file>