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39"/>
  </p:notesMasterIdLst>
  <p:sldIdLst>
    <p:sldId id="256" r:id="rId4"/>
    <p:sldId id="257" r:id="rId5"/>
    <p:sldId id="278" r:id="rId6"/>
    <p:sldId id="279" r:id="rId7"/>
    <p:sldId id="280" r:id="rId8"/>
    <p:sldId id="525" r:id="rId9"/>
    <p:sldId id="658" r:id="rId10"/>
    <p:sldId id="281" r:id="rId11"/>
    <p:sldId id="454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311" r:id="rId23"/>
    <p:sldId id="498" r:id="rId24"/>
    <p:sldId id="548" r:id="rId25"/>
    <p:sldId id="517" r:id="rId26"/>
    <p:sldId id="296" r:id="rId27"/>
    <p:sldId id="297" r:id="rId28"/>
    <p:sldId id="298" r:id="rId29"/>
    <p:sldId id="292" r:id="rId30"/>
    <p:sldId id="300" r:id="rId31"/>
    <p:sldId id="258" r:id="rId32"/>
    <p:sldId id="259" r:id="rId33"/>
    <p:sldId id="260" r:id="rId34"/>
    <p:sldId id="261" r:id="rId35"/>
    <p:sldId id="262" r:id="rId36"/>
    <p:sldId id="263" r:id="rId37"/>
    <p:sldId id="302" r:id="rId38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35059-BE84-4742-8CC5-5DC0C2B91CC9}" v="25" dt="2020-10-29T05:41:52.8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3"/>
    <p:restoredTop sz="88844" autoAdjust="0"/>
  </p:normalViewPr>
  <p:slideViewPr>
    <p:cSldViewPr>
      <p:cViewPr varScale="1">
        <p:scale>
          <a:sx n="72" d="100"/>
          <a:sy n="72" d="100"/>
        </p:scale>
        <p:origin x="12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 , Maryam" userId="483c3cc0-c789-4ffb-af5d-c0f6b1e41f75" providerId="ADAL" clId="{96535059-BE84-4742-8CC5-5DC0C2B91CC9}"/>
    <pc:docChg chg="undo redo custSel addSld delSld modSld sldOrd addMainMaster delMainMaster">
      <pc:chgData name="Jalali , Maryam" userId="483c3cc0-c789-4ffb-af5d-c0f6b1e41f75" providerId="ADAL" clId="{96535059-BE84-4742-8CC5-5DC0C2B91CC9}" dt="2020-10-29T05:41:52.826" v="152"/>
      <pc:docMkLst>
        <pc:docMk/>
      </pc:docMkLst>
      <pc:sldChg chg="modSp add del mod">
        <pc:chgData name="Jalali , Maryam" userId="483c3cc0-c789-4ffb-af5d-c0f6b1e41f75" providerId="ADAL" clId="{96535059-BE84-4742-8CC5-5DC0C2B91CC9}" dt="2020-10-29T05:30:42.739" v="78" actId="20577"/>
        <pc:sldMkLst>
          <pc:docMk/>
          <pc:sldMk cId="0" sldId="256"/>
        </pc:sldMkLst>
        <pc:spChg chg="mod">
          <ac:chgData name="Jalali , Maryam" userId="483c3cc0-c789-4ffb-af5d-c0f6b1e41f75" providerId="ADAL" clId="{96535059-BE84-4742-8CC5-5DC0C2B91CC9}" dt="2020-10-29T05:30:42.739" v="78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Jalali , Maryam" userId="483c3cc0-c789-4ffb-af5d-c0f6b1e41f75" providerId="ADAL" clId="{96535059-BE84-4742-8CC5-5DC0C2B91CC9}" dt="2020-10-29T05:30:14.019" v="71" actId="5793"/>
        <pc:sldMkLst>
          <pc:docMk/>
          <pc:sldMk cId="0" sldId="257"/>
        </pc:sldMkLst>
        <pc:spChg chg="mod">
          <ac:chgData name="Jalali , Maryam" userId="483c3cc0-c789-4ffb-af5d-c0f6b1e41f75" providerId="ADAL" clId="{96535059-BE84-4742-8CC5-5DC0C2B91CC9}" dt="2020-10-29T05:30:14.019" v="71" actId="5793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Jalali , Maryam" userId="483c3cc0-c789-4ffb-af5d-c0f6b1e41f75" providerId="ADAL" clId="{96535059-BE84-4742-8CC5-5DC0C2B91CC9}" dt="2020-10-29T02:05:59.632" v="40" actId="2696"/>
        <pc:sldMkLst>
          <pc:docMk/>
          <pc:sldMk cId="0" sldId="258"/>
        </pc:sldMkLst>
      </pc:sldChg>
      <pc:sldChg chg="add del">
        <pc:chgData name="Jalali , Maryam" userId="483c3cc0-c789-4ffb-af5d-c0f6b1e41f75" providerId="ADAL" clId="{96535059-BE84-4742-8CC5-5DC0C2B91CC9}" dt="2020-10-29T05:22:58.662" v="65"/>
        <pc:sldMkLst>
          <pc:docMk/>
          <pc:sldMk cId="1674459609" sldId="258"/>
        </pc:sldMkLst>
      </pc:sldChg>
      <pc:sldChg chg="add">
        <pc:chgData name="Jalali , Maryam" userId="483c3cc0-c789-4ffb-af5d-c0f6b1e41f75" providerId="ADAL" clId="{96535059-BE84-4742-8CC5-5DC0C2B91CC9}" dt="2020-10-29T05:23:05.568" v="68"/>
        <pc:sldMkLst>
          <pc:docMk/>
          <pc:sldMk cId="2552069361" sldId="258"/>
        </pc:sldMkLst>
      </pc:sldChg>
      <pc:sldChg chg="add del">
        <pc:chgData name="Jalali , Maryam" userId="483c3cc0-c789-4ffb-af5d-c0f6b1e41f75" providerId="ADAL" clId="{96535059-BE84-4742-8CC5-5DC0C2B91CC9}" dt="2020-10-29T05:23:05.470" v="67"/>
        <pc:sldMkLst>
          <pc:docMk/>
          <pc:sldMk cId="2948320899" sldId="258"/>
        </pc:sldMkLst>
      </pc:sldChg>
      <pc:sldChg chg="del">
        <pc:chgData name="Jalali , Maryam" userId="483c3cc0-c789-4ffb-af5d-c0f6b1e41f75" providerId="ADAL" clId="{96535059-BE84-4742-8CC5-5DC0C2B91CC9}" dt="2020-10-29T02:06:00.705" v="41" actId="2696"/>
        <pc:sldMkLst>
          <pc:docMk/>
          <pc:sldMk cId="0" sldId="259"/>
        </pc:sldMkLst>
      </pc:sldChg>
      <pc:sldChg chg="add del">
        <pc:chgData name="Jalali , Maryam" userId="483c3cc0-c789-4ffb-af5d-c0f6b1e41f75" providerId="ADAL" clId="{96535059-BE84-4742-8CC5-5DC0C2B91CC9}" dt="2020-10-29T05:22:58.662" v="65"/>
        <pc:sldMkLst>
          <pc:docMk/>
          <pc:sldMk cId="667642123" sldId="259"/>
        </pc:sldMkLst>
      </pc:sldChg>
      <pc:sldChg chg="add del">
        <pc:chgData name="Jalali , Maryam" userId="483c3cc0-c789-4ffb-af5d-c0f6b1e41f75" providerId="ADAL" clId="{96535059-BE84-4742-8CC5-5DC0C2B91CC9}" dt="2020-10-29T05:23:05.470" v="67"/>
        <pc:sldMkLst>
          <pc:docMk/>
          <pc:sldMk cId="1572092593" sldId="259"/>
        </pc:sldMkLst>
      </pc:sldChg>
      <pc:sldChg chg="add">
        <pc:chgData name="Jalali , Maryam" userId="483c3cc0-c789-4ffb-af5d-c0f6b1e41f75" providerId="ADAL" clId="{96535059-BE84-4742-8CC5-5DC0C2B91CC9}" dt="2020-10-29T05:23:05.568" v="68"/>
        <pc:sldMkLst>
          <pc:docMk/>
          <pc:sldMk cId="3254167595" sldId="259"/>
        </pc:sldMkLst>
      </pc:sldChg>
      <pc:sldChg chg="del">
        <pc:chgData name="Jalali , Maryam" userId="483c3cc0-c789-4ffb-af5d-c0f6b1e41f75" providerId="ADAL" clId="{96535059-BE84-4742-8CC5-5DC0C2B91CC9}" dt="2020-10-29T02:06:01.681" v="42" actId="2696"/>
        <pc:sldMkLst>
          <pc:docMk/>
          <pc:sldMk cId="0" sldId="260"/>
        </pc:sldMkLst>
      </pc:sldChg>
      <pc:sldChg chg="add del">
        <pc:chgData name="Jalali , Maryam" userId="483c3cc0-c789-4ffb-af5d-c0f6b1e41f75" providerId="ADAL" clId="{96535059-BE84-4742-8CC5-5DC0C2B91CC9}" dt="2020-10-29T05:23:05.470" v="67"/>
        <pc:sldMkLst>
          <pc:docMk/>
          <pc:sldMk cId="10378411" sldId="260"/>
        </pc:sldMkLst>
      </pc:sldChg>
      <pc:sldChg chg="add">
        <pc:chgData name="Jalali , Maryam" userId="483c3cc0-c789-4ffb-af5d-c0f6b1e41f75" providerId="ADAL" clId="{96535059-BE84-4742-8CC5-5DC0C2B91CC9}" dt="2020-10-29T05:23:05.568" v="68"/>
        <pc:sldMkLst>
          <pc:docMk/>
          <pc:sldMk cId="1907570732" sldId="260"/>
        </pc:sldMkLst>
      </pc:sldChg>
      <pc:sldChg chg="add del">
        <pc:chgData name="Jalali , Maryam" userId="483c3cc0-c789-4ffb-af5d-c0f6b1e41f75" providerId="ADAL" clId="{96535059-BE84-4742-8CC5-5DC0C2B91CC9}" dt="2020-10-29T05:22:58.662" v="65"/>
        <pc:sldMkLst>
          <pc:docMk/>
          <pc:sldMk cId="4200247674" sldId="260"/>
        </pc:sldMkLst>
      </pc:sldChg>
      <pc:sldChg chg="del">
        <pc:chgData name="Jalali , Maryam" userId="483c3cc0-c789-4ffb-af5d-c0f6b1e41f75" providerId="ADAL" clId="{96535059-BE84-4742-8CC5-5DC0C2B91CC9}" dt="2020-10-29T02:06:02.673" v="43" actId="2696"/>
        <pc:sldMkLst>
          <pc:docMk/>
          <pc:sldMk cId="0" sldId="261"/>
        </pc:sldMkLst>
      </pc:sldChg>
      <pc:sldChg chg="add del">
        <pc:chgData name="Jalali , Maryam" userId="483c3cc0-c789-4ffb-af5d-c0f6b1e41f75" providerId="ADAL" clId="{96535059-BE84-4742-8CC5-5DC0C2B91CC9}" dt="2020-10-29T05:23:05.470" v="67"/>
        <pc:sldMkLst>
          <pc:docMk/>
          <pc:sldMk cId="1257159438" sldId="261"/>
        </pc:sldMkLst>
      </pc:sldChg>
      <pc:sldChg chg="add">
        <pc:chgData name="Jalali , Maryam" userId="483c3cc0-c789-4ffb-af5d-c0f6b1e41f75" providerId="ADAL" clId="{96535059-BE84-4742-8CC5-5DC0C2B91CC9}" dt="2020-10-29T05:23:05.568" v="68"/>
        <pc:sldMkLst>
          <pc:docMk/>
          <pc:sldMk cId="1607528166" sldId="261"/>
        </pc:sldMkLst>
      </pc:sldChg>
      <pc:sldChg chg="add del">
        <pc:chgData name="Jalali , Maryam" userId="483c3cc0-c789-4ffb-af5d-c0f6b1e41f75" providerId="ADAL" clId="{96535059-BE84-4742-8CC5-5DC0C2B91CC9}" dt="2020-10-29T05:22:58.662" v="65"/>
        <pc:sldMkLst>
          <pc:docMk/>
          <pc:sldMk cId="3783381029" sldId="261"/>
        </pc:sldMkLst>
      </pc:sldChg>
      <pc:sldChg chg="del">
        <pc:chgData name="Jalali , Maryam" userId="483c3cc0-c789-4ffb-af5d-c0f6b1e41f75" providerId="ADAL" clId="{96535059-BE84-4742-8CC5-5DC0C2B91CC9}" dt="2020-10-29T02:06:03.553" v="44" actId="2696"/>
        <pc:sldMkLst>
          <pc:docMk/>
          <pc:sldMk cId="0" sldId="262"/>
        </pc:sldMkLst>
      </pc:sldChg>
      <pc:sldChg chg="add del">
        <pc:chgData name="Jalali , Maryam" userId="483c3cc0-c789-4ffb-af5d-c0f6b1e41f75" providerId="ADAL" clId="{96535059-BE84-4742-8CC5-5DC0C2B91CC9}" dt="2020-10-29T05:23:05.470" v="67"/>
        <pc:sldMkLst>
          <pc:docMk/>
          <pc:sldMk cId="347496276" sldId="262"/>
        </pc:sldMkLst>
      </pc:sldChg>
      <pc:sldChg chg="add">
        <pc:chgData name="Jalali , Maryam" userId="483c3cc0-c789-4ffb-af5d-c0f6b1e41f75" providerId="ADAL" clId="{96535059-BE84-4742-8CC5-5DC0C2B91CC9}" dt="2020-10-29T05:23:05.568" v="68"/>
        <pc:sldMkLst>
          <pc:docMk/>
          <pc:sldMk cId="3894397178" sldId="262"/>
        </pc:sldMkLst>
      </pc:sldChg>
      <pc:sldChg chg="add del">
        <pc:chgData name="Jalali , Maryam" userId="483c3cc0-c789-4ffb-af5d-c0f6b1e41f75" providerId="ADAL" clId="{96535059-BE84-4742-8CC5-5DC0C2B91CC9}" dt="2020-10-29T05:22:58.662" v="65"/>
        <pc:sldMkLst>
          <pc:docMk/>
          <pc:sldMk cId="3981931160" sldId="262"/>
        </pc:sldMkLst>
      </pc:sldChg>
      <pc:sldChg chg="del">
        <pc:chgData name="Jalali , Maryam" userId="483c3cc0-c789-4ffb-af5d-c0f6b1e41f75" providerId="ADAL" clId="{96535059-BE84-4742-8CC5-5DC0C2B91CC9}" dt="2020-10-29T02:06:04.833" v="45" actId="2696"/>
        <pc:sldMkLst>
          <pc:docMk/>
          <pc:sldMk cId="0" sldId="263"/>
        </pc:sldMkLst>
      </pc:sldChg>
      <pc:sldChg chg="add del">
        <pc:chgData name="Jalali , Maryam" userId="483c3cc0-c789-4ffb-af5d-c0f6b1e41f75" providerId="ADAL" clId="{96535059-BE84-4742-8CC5-5DC0C2B91CC9}" dt="2020-10-29T05:23:05.470" v="67"/>
        <pc:sldMkLst>
          <pc:docMk/>
          <pc:sldMk cId="1885522535" sldId="263"/>
        </pc:sldMkLst>
      </pc:sldChg>
      <pc:sldChg chg="add del">
        <pc:chgData name="Jalali , Maryam" userId="483c3cc0-c789-4ffb-af5d-c0f6b1e41f75" providerId="ADAL" clId="{96535059-BE84-4742-8CC5-5DC0C2B91CC9}" dt="2020-10-29T05:22:58.662" v="65"/>
        <pc:sldMkLst>
          <pc:docMk/>
          <pc:sldMk cId="3165719159" sldId="263"/>
        </pc:sldMkLst>
      </pc:sldChg>
      <pc:sldChg chg="add">
        <pc:chgData name="Jalali , Maryam" userId="483c3cc0-c789-4ffb-af5d-c0f6b1e41f75" providerId="ADAL" clId="{96535059-BE84-4742-8CC5-5DC0C2B91CC9}" dt="2020-10-29T05:23:05.568" v="68"/>
        <pc:sldMkLst>
          <pc:docMk/>
          <pc:sldMk cId="3476708921" sldId="263"/>
        </pc:sldMkLst>
      </pc:sldChg>
      <pc:sldChg chg="del">
        <pc:chgData name="Jalali , Maryam" userId="483c3cc0-c789-4ffb-af5d-c0f6b1e41f75" providerId="ADAL" clId="{96535059-BE84-4742-8CC5-5DC0C2B91CC9}" dt="2020-10-29T02:06:05.525" v="46" actId="2696"/>
        <pc:sldMkLst>
          <pc:docMk/>
          <pc:sldMk cId="0" sldId="264"/>
        </pc:sldMkLst>
      </pc:sldChg>
      <pc:sldChg chg="del">
        <pc:chgData name="Jalali , Maryam" userId="483c3cc0-c789-4ffb-af5d-c0f6b1e41f75" providerId="ADAL" clId="{96535059-BE84-4742-8CC5-5DC0C2B91CC9}" dt="2020-10-29T02:06:09.587" v="49" actId="2696"/>
        <pc:sldMkLst>
          <pc:docMk/>
          <pc:sldMk cId="0" sldId="266"/>
        </pc:sldMkLst>
      </pc:sldChg>
      <pc:sldChg chg="del">
        <pc:chgData name="Jalali , Maryam" userId="483c3cc0-c789-4ffb-af5d-c0f6b1e41f75" providerId="ADAL" clId="{96535059-BE84-4742-8CC5-5DC0C2B91CC9}" dt="2020-10-29T02:06:10.491" v="50" actId="2696"/>
        <pc:sldMkLst>
          <pc:docMk/>
          <pc:sldMk cId="0" sldId="267"/>
        </pc:sldMkLst>
      </pc:sldChg>
      <pc:sldChg chg="del">
        <pc:chgData name="Jalali , Maryam" userId="483c3cc0-c789-4ffb-af5d-c0f6b1e41f75" providerId="ADAL" clId="{96535059-BE84-4742-8CC5-5DC0C2B91CC9}" dt="2020-10-29T02:06:11.615" v="51" actId="2696"/>
        <pc:sldMkLst>
          <pc:docMk/>
          <pc:sldMk cId="0" sldId="268"/>
        </pc:sldMkLst>
      </pc:sldChg>
      <pc:sldChg chg="del">
        <pc:chgData name="Jalali , Maryam" userId="483c3cc0-c789-4ffb-af5d-c0f6b1e41f75" providerId="ADAL" clId="{96535059-BE84-4742-8CC5-5DC0C2B91CC9}" dt="2020-10-29T02:06:12.693" v="52" actId="2696"/>
        <pc:sldMkLst>
          <pc:docMk/>
          <pc:sldMk cId="0" sldId="269"/>
        </pc:sldMkLst>
      </pc:sldChg>
      <pc:sldChg chg="del">
        <pc:chgData name="Jalali , Maryam" userId="483c3cc0-c789-4ffb-af5d-c0f6b1e41f75" providerId="ADAL" clId="{96535059-BE84-4742-8CC5-5DC0C2B91CC9}" dt="2020-10-29T02:06:13.357" v="53" actId="2696"/>
        <pc:sldMkLst>
          <pc:docMk/>
          <pc:sldMk cId="0" sldId="270"/>
        </pc:sldMkLst>
      </pc:sldChg>
      <pc:sldChg chg="del">
        <pc:chgData name="Jalali , Maryam" userId="483c3cc0-c789-4ffb-af5d-c0f6b1e41f75" providerId="ADAL" clId="{96535059-BE84-4742-8CC5-5DC0C2B91CC9}" dt="2020-10-29T02:06:14.006" v="54" actId="2696"/>
        <pc:sldMkLst>
          <pc:docMk/>
          <pc:sldMk cId="0" sldId="271"/>
        </pc:sldMkLst>
      </pc:sldChg>
      <pc:sldChg chg="del">
        <pc:chgData name="Jalali , Maryam" userId="483c3cc0-c789-4ffb-af5d-c0f6b1e41f75" providerId="ADAL" clId="{96535059-BE84-4742-8CC5-5DC0C2B91CC9}" dt="2020-10-29T02:06:14.653" v="55" actId="2696"/>
        <pc:sldMkLst>
          <pc:docMk/>
          <pc:sldMk cId="0" sldId="272"/>
        </pc:sldMkLst>
      </pc:sldChg>
      <pc:sldChg chg="del">
        <pc:chgData name="Jalali , Maryam" userId="483c3cc0-c789-4ffb-af5d-c0f6b1e41f75" providerId="ADAL" clId="{96535059-BE84-4742-8CC5-5DC0C2B91CC9}" dt="2020-10-29T02:06:15.277" v="56" actId="2696"/>
        <pc:sldMkLst>
          <pc:docMk/>
          <pc:sldMk cId="0" sldId="273"/>
        </pc:sldMkLst>
      </pc:sldChg>
      <pc:sldChg chg="del">
        <pc:chgData name="Jalali , Maryam" userId="483c3cc0-c789-4ffb-af5d-c0f6b1e41f75" providerId="ADAL" clId="{96535059-BE84-4742-8CC5-5DC0C2B91CC9}" dt="2020-10-29T02:06:15.914" v="57" actId="2696"/>
        <pc:sldMkLst>
          <pc:docMk/>
          <pc:sldMk cId="0" sldId="274"/>
        </pc:sldMkLst>
      </pc:sldChg>
      <pc:sldChg chg="del">
        <pc:chgData name="Jalali , Maryam" userId="483c3cc0-c789-4ffb-af5d-c0f6b1e41f75" providerId="ADAL" clId="{96535059-BE84-4742-8CC5-5DC0C2B91CC9}" dt="2020-10-29T02:06:16.536" v="58" actId="2696"/>
        <pc:sldMkLst>
          <pc:docMk/>
          <pc:sldMk cId="0" sldId="275"/>
        </pc:sldMkLst>
      </pc:sldChg>
      <pc:sldChg chg="del">
        <pc:chgData name="Jalali , Maryam" userId="483c3cc0-c789-4ffb-af5d-c0f6b1e41f75" providerId="ADAL" clId="{96535059-BE84-4742-8CC5-5DC0C2B91CC9}" dt="2020-10-29T02:06:17.725" v="59" actId="2696"/>
        <pc:sldMkLst>
          <pc:docMk/>
          <pc:sldMk cId="0" sldId="276"/>
        </pc:sldMkLst>
      </pc:sldChg>
      <pc:sldChg chg="del">
        <pc:chgData name="Jalali , Maryam" userId="483c3cc0-c789-4ffb-af5d-c0f6b1e41f75" providerId="ADAL" clId="{96535059-BE84-4742-8CC5-5DC0C2B91CC9}" dt="2020-10-29T02:05:41.762" v="10" actId="2696"/>
        <pc:sldMkLst>
          <pc:docMk/>
          <pc:sldMk cId="0" sldId="295"/>
        </pc:sldMkLst>
      </pc:sldChg>
      <pc:sldChg chg="del">
        <pc:chgData name="Jalali , Maryam" userId="483c3cc0-c789-4ffb-af5d-c0f6b1e41f75" providerId="ADAL" clId="{96535059-BE84-4742-8CC5-5DC0C2B91CC9}" dt="2020-10-29T02:05:42.001" v="11" actId="2696"/>
        <pc:sldMkLst>
          <pc:docMk/>
          <pc:sldMk cId="0" sldId="296"/>
        </pc:sldMkLst>
      </pc:sldChg>
      <pc:sldChg chg="add del">
        <pc:chgData name="Jalali , Maryam" userId="483c3cc0-c789-4ffb-af5d-c0f6b1e41f75" providerId="ADAL" clId="{96535059-BE84-4742-8CC5-5DC0C2B91CC9}" dt="2020-10-29T05:41:52.755" v="151"/>
        <pc:sldMkLst>
          <pc:docMk/>
          <pc:sldMk cId="2833434676" sldId="296"/>
        </pc:sldMkLst>
      </pc:sldChg>
      <pc:sldChg chg="add">
        <pc:chgData name="Jalali , Maryam" userId="483c3cc0-c789-4ffb-af5d-c0f6b1e41f75" providerId="ADAL" clId="{96535059-BE84-4742-8CC5-5DC0C2B91CC9}" dt="2020-10-29T05:41:52.826" v="152"/>
        <pc:sldMkLst>
          <pc:docMk/>
          <pc:sldMk cId="3244215351" sldId="296"/>
        </pc:sldMkLst>
      </pc:sldChg>
      <pc:sldChg chg="add">
        <pc:chgData name="Jalali , Maryam" userId="483c3cc0-c789-4ffb-af5d-c0f6b1e41f75" providerId="ADAL" clId="{96535059-BE84-4742-8CC5-5DC0C2B91CC9}" dt="2020-10-29T05:41:52.826" v="152"/>
        <pc:sldMkLst>
          <pc:docMk/>
          <pc:sldMk cId="723956379" sldId="297"/>
        </pc:sldMkLst>
      </pc:sldChg>
      <pc:sldChg chg="add del">
        <pc:chgData name="Jalali , Maryam" userId="483c3cc0-c789-4ffb-af5d-c0f6b1e41f75" providerId="ADAL" clId="{96535059-BE84-4742-8CC5-5DC0C2B91CC9}" dt="2020-10-29T05:41:52.755" v="151"/>
        <pc:sldMkLst>
          <pc:docMk/>
          <pc:sldMk cId="1792920710" sldId="297"/>
        </pc:sldMkLst>
      </pc:sldChg>
      <pc:sldChg chg="del">
        <pc:chgData name="Jalali , Maryam" userId="483c3cc0-c789-4ffb-af5d-c0f6b1e41f75" providerId="ADAL" clId="{96535059-BE84-4742-8CC5-5DC0C2B91CC9}" dt="2020-10-29T02:05:42.813" v="13" actId="2696"/>
        <pc:sldMkLst>
          <pc:docMk/>
          <pc:sldMk cId="0" sldId="298"/>
        </pc:sldMkLst>
      </pc:sldChg>
      <pc:sldChg chg="add">
        <pc:chgData name="Jalali , Maryam" userId="483c3cc0-c789-4ffb-af5d-c0f6b1e41f75" providerId="ADAL" clId="{96535059-BE84-4742-8CC5-5DC0C2B91CC9}" dt="2020-10-29T05:41:52.826" v="152"/>
        <pc:sldMkLst>
          <pc:docMk/>
          <pc:sldMk cId="3472537707" sldId="298"/>
        </pc:sldMkLst>
      </pc:sldChg>
      <pc:sldChg chg="add del">
        <pc:chgData name="Jalali , Maryam" userId="483c3cc0-c789-4ffb-af5d-c0f6b1e41f75" providerId="ADAL" clId="{96535059-BE84-4742-8CC5-5DC0C2B91CC9}" dt="2020-10-29T05:41:52.755" v="151"/>
        <pc:sldMkLst>
          <pc:docMk/>
          <pc:sldMk cId="3946940092" sldId="298"/>
        </pc:sldMkLst>
      </pc:sldChg>
      <pc:sldChg chg="add del">
        <pc:chgData name="Jalali , Maryam" userId="483c3cc0-c789-4ffb-af5d-c0f6b1e41f75" providerId="ADAL" clId="{96535059-BE84-4742-8CC5-5DC0C2B91CC9}" dt="2020-10-29T05:23:05.470" v="67"/>
        <pc:sldMkLst>
          <pc:docMk/>
          <pc:sldMk cId="1617727776" sldId="302"/>
        </pc:sldMkLst>
      </pc:sldChg>
      <pc:sldChg chg="add del">
        <pc:chgData name="Jalali , Maryam" userId="483c3cc0-c789-4ffb-af5d-c0f6b1e41f75" providerId="ADAL" clId="{96535059-BE84-4742-8CC5-5DC0C2B91CC9}" dt="2020-10-29T05:22:58.662" v="65"/>
        <pc:sldMkLst>
          <pc:docMk/>
          <pc:sldMk cId="2632129349" sldId="302"/>
        </pc:sldMkLst>
      </pc:sldChg>
      <pc:sldChg chg="add">
        <pc:chgData name="Jalali , Maryam" userId="483c3cc0-c789-4ffb-af5d-c0f6b1e41f75" providerId="ADAL" clId="{96535059-BE84-4742-8CC5-5DC0C2B91CC9}" dt="2020-10-29T05:23:05.568" v="68"/>
        <pc:sldMkLst>
          <pc:docMk/>
          <pc:sldMk cId="3004124022" sldId="302"/>
        </pc:sldMkLst>
      </pc:sldChg>
      <pc:sldChg chg="del">
        <pc:chgData name="Jalali , Maryam" userId="483c3cc0-c789-4ffb-af5d-c0f6b1e41f75" providerId="ADAL" clId="{96535059-BE84-4742-8CC5-5DC0C2B91CC9}" dt="2020-10-29T02:05:42.535" v="12" actId="2696"/>
        <pc:sldMkLst>
          <pc:docMk/>
          <pc:sldMk cId="0" sldId="308"/>
        </pc:sldMkLst>
      </pc:sldChg>
      <pc:sldChg chg="add del">
        <pc:chgData name="Jalali , Maryam" userId="483c3cc0-c789-4ffb-af5d-c0f6b1e41f75" providerId="ADAL" clId="{96535059-BE84-4742-8CC5-5DC0C2B91CC9}" dt="2020-10-29T02:05:56.348" v="26" actId="2696"/>
        <pc:sldMkLst>
          <pc:docMk/>
          <pc:sldMk cId="0" sldId="410"/>
        </pc:sldMkLst>
      </pc:sldChg>
      <pc:sldChg chg="del">
        <pc:chgData name="Jalali , Maryam" userId="483c3cc0-c789-4ffb-af5d-c0f6b1e41f75" providerId="ADAL" clId="{96535059-BE84-4742-8CC5-5DC0C2B91CC9}" dt="2020-10-29T02:05:58.348" v="27" actId="2696"/>
        <pc:sldMkLst>
          <pc:docMk/>
          <pc:sldMk cId="0" sldId="411"/>
        </pc:sldMkLst>
      </pc:sldChg>
      <pc:sldChg chg="addSp delSp modSp add">
        <pc:chgData name="Jalali , Maryam" userId="483c3cc0-c789-4ffb-af5d-c0f6b1e41f75" providerId="ADAL" clId="{96535059-BE84-4742-8CC5-5DC0C2B91CC9}" dt="2020-10-29T05:37:26.599" v="106" actId="478"/>
        <pc:sldMkLst>
          <pc:docMk/>
          <pc:sldMk cId="3516984291" sldId="454"/>
        </pc:sldMkLst>
        <pc:spChg chg="mod">
          <ac:chgData name="Jalali , Maryam" userId="483c3cc0-c789-4ffb-af5d-c0f6b1e41f75" providerId="ADAL" clId="{96535059-BE84-4742-8CC5-5DC0C2B91CC9}" dt="2020-10-29T05:36:40.612" v="97"/>
          <ac:spMkLst>
            <pc:docMk/>
            <pc:sldMk cId="3516984291" sldId="454"/>
            <ac:spMk id="15362" creationId="{00000000-0000-0000-0000-000000000000}"/>
          </ac:spMkLst>
        </pc:spChg>
        <pc:spChg chg="add del">
          <ac:chgData name="Jalali , Maryam" userId="483c3cc0-c789-4ffb-af5d-c0f6b1e41f75" providerId="ADAL" clId="{96535059-BE84-4742-8CC5-5DC0C2B91CC9}" dt="2020-10-29T05:37:26.599" v="106" actId="478"/>
          <ac:spMkLst>
            <pc:docMk/>
            <pc:sldMk cId="3516984291" sldId="454"/>
            <ac:spMk id="15365" creationId="{00000000-0000-0000-0000-000000000000}"/>
          </ac:spMkLst>
        </pc:spChg>
        <pc:spChg chg="add del">
          <ac:chgData name="Jalali , Maryam" userId="483c3cc0-c789-4ffb-af5d-c0f6b1e41f75" providerId="ADAL" clId="{96535059-BE84-4742-8CC5-5DC0C2B91CC9}" dt="2020-10-29T05:37:25.879" v="105" actId="478"/>
          <ac:spMkLst>
            <pc:docMk/>
            <pc:sldMk cId="3516984291" sldId="454"/>
            <ac:spMk id="15366" creationId="{00000000-0000-0000-0000-000000000000}"/>
          </ac:spMkLst>
        </pc:spChg>
      </pc:sldChg>
      <pc:sldChg chg="modSp add del mod">
        <pc:chgData name="Jalali , Maryam" userId="483c3cc0-c789-4ffb-af5d-c0f6b1e41f75" providerId="ADAL" clId="{96535059-BE84-4742-8CC5-5DC0C2B91CC9}" dt="2020-10-29T05:41:24.560" v="118" actId="2696"/>
        <pc:sldMkLst>
          <pc:docMk/>
          <pc:sldMk cId="749800845" sldId="462"/>
        </pc:sldMkLst>
        <pc:spChg chg="mod">
          <ac:chgData name="Jalali , Maryam" userId="483c3cc0-c789-4ffb-af5d-c0f6b1e41f75" providerId="ADAL" clId="{96535059-BE84-4742-8CC5-5DC0C2B91CC9}" dt="2020-10-29T05:39:20.265" v="113" actId="14100"/>
          <ac:spMkLst>
            <pc:docMk/>
            <pc:sldMk cId="749800845" sldId="462"/>
            <ac:spMk id="21508" creationId="{00000000-0000-0000-0000-000000000000}"/>
          </ac:spMkLst>
        </pc:spChg>
      </pc:sldChg>
      <pc:sldChg chg="modSp add del">
        <pc:chgData name="Jalali , Maryam" userId="483c3cc0-c789-4ffb-af5d-c0f6b1e41f75" providerId="ADAL" clId="{96535059-BE84-4742-8CC5-5DC0C2B91CC9}" dt="2020-10-29T05:38:54.750" v="108"/>
        <pc:sldMkLst>
          <pc:docMk/>
          <pc:sldMk cId="2944280838" sldId="462"/>
        </pc:sldMkLst>
        <pc:spChg chg="mod">
          <ac:chgData name="Jalali , Maryam" userId="483c3cc0-c789-4ffb-af5d-c0f6b1e41f75" providerId="ADAL" clId="{96535059-BE84-4742-8CC5-5DC0C2B91CC9}" dt="2020-10-29T05:38:50.810" v="107"/>
          <ac:spMkLst>
            <pc:docMk/>
            <pc:sldMk cId="2944280838" sldId="462"/>
            <ac:spMk id="21506" creationId="{00000000-0000-0000-0000-000000000000}"/>
          </ac:spMkLst>
        </pc:spChg>
      </pc:sldChg>
      <pc:sldChg chg="modSp add del">
        <pc:chgData name="Jalali , Maryam" userId="483c3cc0-c789-4ffb-af5d-c0f6b1e41f75" providerId="ADAL" clId="{96535059-BE84-4742-8CC5-5DC0C2B91CC9}" dt="2020-10-29T05:38:54.750" v="108"/>
        <pc:sldMkLst>
          <pc:docMk/>
          <pc:sldMk cId="1203295001" sldId="463"/>
        </pc:sldMkLst>
        <pc:spChg chg="mod">
          <ac:chgData name="Jalali , Maryam" userId="483c3cc0-c789-4ffb-af5d-c0f6b1e41f75" providerId="ADAL" clId="{96535059-BE84-4742-8CC5-5DC0C2B91CC9}" dt="2020-10-29T05:38:50.810" v="107"/>
          <ac:spMkLst>
            <pc:docMk/>
            <pc:sldMk cId="1203295001" sldId="463"/>
            <ac:spMk id="22530" creationId="{00000000-0000-0000-0000-000000000000}"/>
          </ac:spMkLst>
        </pc:spChg>
      </pc:sldChg>
      <pc:sldChg chg="modSp add del mod">
        <pc:chgData name="Jalali , Maryam" userId="483c3cc0-c789-4ffb-af5d-c0f6b1e41f75" providerId="ADAL" clId="{96535059-BE84-4742-8CC5-5DC0C2B91CC9}" dt="2020-10-29T05:41:25.128" v="119" actId="2696"/>
        <pc:sldMkLst>
          <pc:docMk/>
          <pc:sldMk cId="3829712191" sldId="463"/>
        </pc:sldMkLst>
        <pc:spChg chg="mod">
          <ac:chgData name="Jalali , Maryam" userId="483c3cc0-c789-4ffb-af5d-c0f6b1e41f75" providerId="ADAL" clId="{96535059-BE84-4742-8CC5-5DC0C2B91CC9}" dt="2020-10-29T05:39:31.876" v="115" actId="404"/>
          <ac:spMkLst>
            <pc:docMk/>
            <pc:sldMk cId="3829712191" sldId="463"/>
            <ac:spMk id="22532" creationId="{00000000-0000-0000-0000-000000000000}"/>
          </ac:spMkLst>
        </pc:spChg>
      </pc:sldChg>
      <pc:sldChg chg="modSp add del">
        <pc:chgData name="Jalali , Maryam" userId="483c3cc0-c789-4ffb-af5d-c0f6b1e41f75" providerId="ADAL" clId="{96535059-BE84-4742-8CC5-5DC0C2B91CC9}" dt="2020-10-29T05:38:54.750" v="108"/>
        <pc:sldMkLst>
          <pc:docMk/>
          <pc:sldMk cId="1550944806" sldId="464"/>
        </pc:sldMkLst>
        <pc:spChg chg="mod">
          <ac:chgData name="Jalali , Maryam" userId="483c3cc0-c789-4ffb-af5d-c0f6b1e41f75" providerId="ADAL" clId="{96535059-BE84-4742-8CC5-5DC0C2B91CC9}" dt="2020-10-29T05:38:50.810" v="107"/>
          <ac:spMkLst>
            <pc:docMk/>
            <pc:sldMk cId="1550944806" sldId="464"/>
            <ac:spMk id="23554" creationId="{00000000-0000-0000-0000-000000000000}"/>
          </ac:spMkLst>
        </pc:spChg>
      </pc:sldChg>
      <pc:sldChg chg="modSp add del mod">
        <pc:chgData name="Jalali , Maryam" userId="483c3cc0-c789-4ffb-af5d-c0f6b1e41f75" providerId="ADAL" clId="{96535059-BE84-4742-8CC5-5DC0C2B91CC9}" dt="2020-10-29T05:41:32.309" v="140" actId="2696"/>
        <pc:sldMkLst>
          <pc:docMk/>
          <pc:sldMk cId="1722933003" sldId="464"/>
        </pc:sldMkLst>
        <pc:spChg chg="mod">
          <ac:chgData name="Jalali , Maryam" userId="483c3cc0-c789-4ffb-af5d-c0f6b1e41f75" providerId="ADAL" clId="{96535059-BE84-4742-8CC5-5DC0C2B91CC9}" dt="2020-10-29T05:39:53.792" v="117" actId="404"/>
          <ac:spMkLst>
            <pc:docMk/>
            <pc:sldMk cId="1722933003" sldId="464"/>
            <ac:spMk id="23556" creationId="{00000000-0000-0000-0000-000000000000}"/>
          </ac:spMkLst>
        </pc:spChg>
      </pc:sldChg>
      <pc:sldChg chg="modSp">
        <pc:chgData name="Jalali , Maryam" userId="483c3cc0-c789-4ffb-af5d-c0f6b1e41f75" providerId="ADAL" clId="{96535059-BE84-4742-8CC5-5DC0C2B91CC9}" dt="2020-10-29T02:05:42.892" v="21"/>
        <pc:sldMkLst>
          <pc:docMk/>
          <pc:sldMk cId="0" sldId="525"/>
        </pc:sldMkLst>
        <pc:spChg chg="mod">
          <ac:chgData name="Jalali , Maryam" userId="483c3cc0-c789-4ffb-af5d-c0f6b1e41f75" providerId="ADAL" clId="{96535059-BE84-4742-8CC5-5DC0C2B91CC9}" dt="2020-10-29T02:05:42.892" v="21"/>
          <ac:spMkLst>
            <pc:docMk/>
            <pc:sldMk cId="0" sldId="525"/>
            <ac:spMk id="5122" creationId="{C0DB7DC7-C2A1-4D02-B79B-BA9A4CED6D64}"/>
          </ac:spMkLst>
        </pc:spChg>
        <pc:spChg chg="mod">
          <ac:chgData name="Jalali , Maryam" userId="483c3cc0-c789-4ffb-af5d-c0f6b1e41f75" providerId="ADAL" clId="{96535059-BE84-4742-8CC5-5DC0C2B91CC9}" dt="2020-10-29T02:05:42.892" v="21"/>
          <ac:spMkLst>
            <pc:docMk/>
            <pc:sldMk cId="0" sldId="525"/>
            <ac:spMk id="5123" creationId="{DD1D0B20-78ED-4655-9D65-F3C1E51BDDB9}"/>
          </ac:spMkLst>
        </pc:spChg>
        <pc:spChg chg="mod">
          <ac:chgData name="Jalali , Maryam" userId="483c3cc0-c789-4ffb-af5d-c0f6b1e41f75" providerId="ADAL" clId="{96535059-BE84-4742-8CC5-5DC0C2B91CC9}" dt="2020-10-29T02:05:42.892" v="21"/>
          <ac:spMkLst>
            <pc:docMk/>
            <pc:sldMk cId="0" sldId="525"/>
            <ac:spMk id="5124" creationId="{FAA95375-8B35-476B-AB0A-FF42C7536D8B}"/>
          </ac:spMkLst>
        </pc:spChg>
        <pc:spChg chg="mod">
          <ac:chgData name="Jalali , Maryam" userId="483c3cc0-c789-4ffb-af5d-c0f6b1e41f75" providerId="ADAL" clId="{96535059-BE84-4742-8CC5-5DC0C2B91CC9}" dt="2020-10-29T02:05:42.892" v="21"/>
          <ac:spMkLst>
            <pc:docMk/>
            <pc:sldMk cId="0" sldId="525"/>
            <ac:spMk id="5126" creationId="{AC1BF099-4E5F-4782-91A8-744E973C8BF1}"/>
          </ac:spMkLst>
        </pc:spChg>
        <pc:grpChg chg="mod">
          <ac:chgData name="Jalali , Maryam" userId="483c3cc0-c789-4ffb-af5d-c0f6b1e41f75" providerId="ADAL" clId="{96535059-BE84-4742-8CC5-5DC0C2B91CC9}" dt="2020-10-29T02:05:42.892" v="21"/>
          <ac:grpSpMkLst>
            <pc:docMk/>
            <pc:sldMk cId="0" sldId="525"/>
            <ac:grpSpMk id="1" creationId="{00000000-0000-0000-0000-000000000000}"/>
          </ac:grpSpMkLst>
        </pc:grpChg>
        <pc:graphicFrameChg chg="mod">
          <ac:chgData name="Jalali , Maryam" userId="483c3cc0-c789-4ffb-af5d-c0f6b1e41f75" providerId="ADAL" clId="{96535059-BE84-4742-8CC5-5DC0C2B91CC9}" dt="2020-10-29T02:05:42.892" v="21"/>
          <ac:graphicFrameMkLst>
            <pc:docMk/>
            <pc:sldMk cId="0" sldId="525"/>
            <ac:graphicFrameMk id="5125" creationId="{16E04AD0-3C34-4F0A-ACCB-BA2BE39EDD83}"/>
          </ac:graphicFrameMkLst>
        </pc:graphicFrameChg>
      </pc:sldChg>
      <pc:sldChg chg="add del">
        <pc:chgData name="Jalali , Maryam" userId="483c3cc0-c789-4ffb-af5d-c0f6b1e41f75" providerId="ADAL" clId="{96535059-BE84-4742-8CC5-5DC0C2B91CC9}" dt="2020-10-29T05:16:42.325" v="61"/>
        <pc:sldMkLst>
          <pc:docMk/>
          <pc:sldMk cId="20118436" sldId="659"/>
        </pc:sldMkLst>
      </pc:sldChg>
      <pc:sldChg chg="add del ord">
        <pc:chgData name="Jalali , Maryam" userId="483c3cc0-c789-4ffb-af5d-c0f6b1e41f75" providerId="ADAL" clId="{96535059-BE84-4742-8CC5-5DC0C2B91CC9}" dt="2020-10-29T05:37:25.381" v="104" actId="2696"/>
        <pc:sldMkLst>
          <pc:docMk/>
          <pc:sldMk cId="3809600024" sldId="659"/>
        </pc:sldMkLst>
      </pc:sldChg>
      <pc:sldChg chg="addSp delSp modSp add del mod">
        <pc:chgData name="Jalali , Maryam" userId="483c3cc0-c789-4ffb-af5d-c0f6b1e41f75" providerId="ADAL" clId="{96535059-BE84-4742-8CC5-5DC0C2B91CC9}" dt="2020-10-29T05:39:00.183" v="110" actId="2696"/>
        <pc:sldMkLst>
          <pc:docMk/>
          <pc:sldMk cId="272192890" sldId="660"/>
        </pc:sldMkLst>
        <pc:spChg chg="del">
          <ac:chgData name="Jalali , Maryam" userId="483c3cc0-c789-4ffb-af5d-c0f6b1e41f75" providerId="ADAL" clId="{96535059-BE84-4742-8CC5-5DC0C2B91CC9}" dt="2020-10-29T05:34:40.147" v="80" actId="478"/>
          <ac:spMkLst>
            <pc:docMk/>
            <pc:sldMk cId="272192890" sldId="660"/>
            <ac:spMk id="2" creationId="{019FBA9E-2FA6-4D46-AD76-965E11ECDE98}"/>
          </ac:spMkLst>
        </pc:spChg>
        <pc:spChg chg="add mod">
          <ac:chgData name="Jalali , Maryam" userId="483c3cc0-c789-4ffb-af5d-c0f6b1e41f75" providerId="ADAL" clId="{96535059-BE84-4742-8CC5-5DC0C2B91CC9}" dt="2020-10-29T05:35:58.174" v="96" actId="207"/>
          <ac:spMkLst>
            <pc:docMk/>
            <pc:sldMk cId="272192890" sldId="660"/>
            <ac:spMk id="3" creationId="{5F052B63-49F9-024D-87D3-6D41FE318C0D}"/>
          </ac:spMkLst>
        </pc:spChg>
      </pc:sldChg>
      <pc:sldChg chg="del">
        <pc:chgData name="Jalali , Maryam" userId="483c3cc0-c789-4ffb-af5d-c0f6b1e41f75" providerId="ADAL" clId="{96535059-BE84-4742-8CC5-5DC0C2B91CC9}" dt="2020-10-29T02:05:40.255" v="5" actId="2696"/>
        <pc:sldMkLst>
          <pc:docMk/>
          <pc:sldMk cId="0" sldId="662"/>
        </pc:sldMkLst>
      </pc:sldChg>
      <pc:sldChg chg="del">
        <pc:chgData name="Jalali , Maryam" userId="483c3cc0-c789-4ffb-af5d-c0f6b1e41f75" providerId="ADAL" clId="{96535059-BE84-4742-8CC5-5DC0C2B91CC9}" dt="2020-10-29T02:05:40.747" v="6" actId="2696"/>
        <pc:sldMkLst>
          <pc:docMk/>
          <pc:sldMk cId="0" sldId="664"/>
        </pc:sldMkLst>
      </pc:sldChg>
      <pc:sldChg chg="del">
        <pc:chgData name="Jalali , Maryam" userId="483c3cc0-c789-4ffb-af5d-c0f6b1e41f75" providerId="ADAL" clId="{96535059-BE84-4742-8CC5-5DC0C2B91CC9}" dt="2020-10-29T02:05:41.057" v="7" actId="2696"/>
        <pc:sldMkLst>
          <pc:docMk/>
          <pc:sldMk cId="0" sldId="667"/>
        </pc:sldMkLst>
      </pc:sldChg>
      <pc:sldChg chg="del">
        <pc:chgData name="Jalali , Maryam" userId="483c3cc0-c789-4ffb-af5d-c0f6b1e41f75" providerId="ADAL" clId="{96535059-BE84-4742-8CC5-5DC0C2B91CC9}" dt="2020-10-29T02:05:41.346" v="8" actId="2696"/>
        <pc:sldMkLst>
          <pc:docMk/>
          <pc:sldMk cId="0" sldId="668"/>
        </pc:sldMkLst>
      </pc:sldChg>
      <pc:sldChg chg="del">
        <pc:chgData name="Jalali , Maryam" userId="483c3cc0-c789-4ffb-af5d-c0f6b1e41f75" providerId="ADAL" clId="{96535059-BE84-4742-8CC5-5DC0C2B91CC9}" dt="2020-10-29T02:05:41.558" v="9" actId="2696"/>
        <pc:sldMkLst>
          <pc:docMk/>
          <pc:sldMk cId="0" sldId="669"/>
        </pc:sldMkLst>
      </pc:sldChg>
      <pc:sldChg chg="del">
        <pc:chgData name="Jalali , Maryam" userId="483c3cc0-c789-4ffb-af5d-c0f6b1e41f75" providerId="ADAL" clId="{96535059-BE84-4742-8CC5-5DC0C2B91CC9}" dt="2020-10-29T02:05:39.768" v="3" actId="2696"/>
        <pc:sldMkLst>
          <pc:docMk/>
          <pc:sldMk cId="3496562153" sldId="670"/>
        </pc:sldMkLst>
      </pc:sldChg>
      <pc:sldChg chg="del">
        <pc:chgData name="Jalali , Maryam" userId="483c3cc0-c789-4ffb-af5d-c0f6b1e41f75" providerId="ADAL" clId="{96535059-BE84-4742-8CC5-5DC0C2B91CC9}" dt="2020-10-29T02:05:40.039" v="4" actId="2696"/>
        <pc:sldMkLst>
          <pc:docMk/>
          <pc:sldMk cId="3824383100" sldId="672"/>
        </pc:sldMkLst>
      </pc:sldChg>
      <pc:sldChg chg="del">
        <pc:chgData name="Jalali , Maryam" userId="483c3cc0-c789-4ffb-af5d-c0f6b1e41f75" providerId="ADAL" clId="{96535059-BE84-4742-8CC5-5DC0C2B91CC9}" dt="2020-10-29T02:06:08.349" v="48" actId="2696"/>
        <pc:sldMkLst>
          <pc:docMk/>
          <pc:sldMk cId="2214758873" sldId="673"/>
        </pc:sldMkLst>
      </pc:sldChg>
      <pc:sldChg chg="del">
        <pc:chgData name="Jalali , Maryam" userId="483c3cc0-c789-4ffb-af5d-c0f6b1e41f75" providerId="ADAL" clId="{96535059-BE84-4742-8CC5-5DC0C2B91CC9}" dt="2020-10-29T02:06:06.963" v="47" actId="2696"/>
        <pc:sldMkLst>
          <pc:docMk/>
          <pc:sldMk cId="1051444003" sldId="674"/>
        </pc:sldMkLst>
      </pc:sldChg>
      <pc:sldMasterChg chg="del delSldLayout">
        <pc:chgData name="Jalali , Maryam" userId="483c3cc0-c789-4ffb-af5d-c0f6b1e41f75" providerId="ADAL" clId="{96535059-BE84-4742-8CC5-5DC0C2B91CC9}" dt="2020-10-29T02:05:42.891" v="20" actId="2696"/>
        <pc:sldMasterMkLst>
          <pc:docMk/>
          <pc:sldMasterMk cId="1273616098" sldId="2147483666"/>
        </pc:sldMasterMkLst>
        <pc:sldLayoutChg chg="del">
          <pc:chgData name="Jalali , Maryam" userId="483c3cc0-c789-4ffb-af5d-c0f6b1e41f75" providerId="ADAL" clId="{96535059-BE84-4742-8CC5-5DC0C2B91CC9}" dt="2020-10-29T02:05:42.871" v="14" actId="2696"/>
          <pc:sldLayoutMkLst>
            <pc:docMk/>
            <pc:sldMasterMk cId="1273616098" sldId="2147483666"/>
            <pc:sldLayoutMk cId="128246415" sldId="2147483667"/>
          </pc:sldLayoutMkLst>
        </pc:sldLayoutChg>
        <pc:sldLayoutChg chg="del">
          <pc:chgData name="Jalali , Maryam" userId="483c3cc0-c789-4ffb-af5d-c0f6b1e41f75" providerId="ADAL" clId="{96535059-BE84-4742-8CC5-5DC0C2B91CC9}" dt="2020-10-29T02:05:42.878" v="15" actId="2696"/>
          <pc:sldLayoutMkLst>
            <pc:docMk/>
            <pc:sldMasterMk cId="1273616098" sldId="2147483666"/>
            <pc:sldLayoutMk cId="857679693" sldId="2147483668"/>
          </pc:sldLayoutMkLst>
        </pc:sldLayoutChg>
        <pc:sldLayoutChg chg="del">
          <pc:chgData name="Jalali , Maryam" userId="483c3cc0-c789-4ffb-af5d-c0f6b1e41f75" providerId="ADAL" clId="{96535059-BE84-4742-8CC5-5DC0C2B91CC9}" dt="2020-10-29T02:05:42.880" v="16" actId="2696"/>
          <pc:sldLayoutMkLst>
            <pc:docMk/>
            <pc:sldMasterMk cId="1273616098" sldId="2147483666"/>
            <pc:sldLayoutMk cId="1739741116" sldId="2147483669"/>
          </pc:sldLayoutMkLst>
        </pc:sldLayoutChg>
        <pc:sldLayoutChg chg="del">
          <pc:chgData name="Jalali , Maryam" userId="483c3cc0-c789-4ffb-af5d-c0f6b1e41f75" providerId="ADAL" clId="{96535059-BE84-4742-8CC5-5DC0C2B91CC9}" dt="2020-10-29T02:05:42.883" v="17" actId="2696"/>
          <pc:sldLayoutMkLst>
            <pc:docMk/>
            <pc:sldMasterMk cId="1273616098" sldId="2147483666"/>
            <pc:sldLayoutMk cId="1412965099" sldId="2147483670"/>
          </pc:sldLayoutMkLst>
        </pc:sldLayoutChg>
        <pc:sldLayoutChg chg="del">
          <pc:chgData name="Jalali , Maryam" userId="483c3cc0-c789-4ffb-af5d-c0f6b1e41f75" providerId="ADAL" clId="{96535059-BE84-4742-8CC5-5DC0C2B91CC9}" dt="2020-10-29T02:05:42.885" v="18" actId="2696"/>
          <pc:sldLayoutMkLst>
            <pc:docMk/>
            <pc:sldMasterMk cId="1273616098" sldId="2147483666"/>
            <pc:sldLayoutMk cId="3502576542" sldId="2147483671"/>
          </pc:sldLayoutMkLst>
        </pc:sldLayoutChg>
        <pc:sldLayoutChg chg="del">
          <pc:chgData name="Jalali , Maryam" userId="483c3cc0-c789-4ffb-af5d-c0f6b1e41f75" providerId="ADAL" clId="{96535059-BE84-4742-8CC5-5DC0C2B91CC9}" dt="2020-10-29T02:05:42.887" v="19" actId="2696"/>
          <pc:sldLayoutMkLst>
            <pc:docMk/>
            <pc:sldMasterMk cId="1273616098" sldId="2147483666"/>
            <pc:sldLayoutMk cId="301981342" sldId="2147483672"/>
          </pc:sldLayoutMkLst>
        </pc:sldLayoutChg>
      </pc:sldMasterChg>
      <pc:sldMasterChg chg="del delSldLayout">
        <pc:chgData name="Jalali , Maryam" userId="483c3cc0-c789-4ffb-af5d-c0f6b1e41f75" providerId="ADAL" clId="{96535059-BE84-4742-8CC5-5DC0C2B91CC9}" dt="2020-10-29T02:05:58.395" v="39" actId="2696"/>
        <pc:sldMasterMkLst>
          <pc:docMk/>
          <pc:sldMasterMk cId="3453121647" sldId="2147483673"/>
        </pc:sldMasterMkLst>
        <pc:sldLayoutChg chg="del">
          <pc:chgData name="Jalali , Maryam" userId="483c3cc0-c789-4ffb-af5d-c0f6b1e41f75" providerId="ADAL" clId="{96535059-BE84-4742-8CC5-5DC0C2B91CC9}" dt="2020-10-29T02:05:58.358" v="28" actId="2696"/>
          <pc:sldLayoutMkLst>
            <pc:docMk/>
            <pc:sldMasterMk cId="3453121647" sldId="2147483673"/>
            <pc:sldLayoutMk cId="2552875242" sldId="2147483674"/>
          </pc:sldLayoutMkLst>
        </pc:sldLayoutChg>
        <pc:sldLayoutChg chg="del">
          <pc:chgData name="Jalali , Maryam" userId="483c3cc0-c789-4ffb-af5d-c0f6b1e41f75" providerId="ADAL" clId="{96535059-BE84-4742-8CC5-5DC0C2B91CC9}" dt="2020-10-29T02:05:58.361" v="29" actId="2696"/>
          <pc:sldLayoutMkLst>
            <pc:docMk/>
            <pc:sldMasterMk cId="3453121647" sldId="2147483673"/>
            <pc:sldLayoutMk cId="2362455488" sldId="2147483675"/>
          </pc:sldLayoutMkLst>
        </pc:sldLayoutChg>
        <pc:sldLayoutChg chg="del">
          <pc:chgData name="Jalali , Maryam" userId="483c3cc0-c789-4ffb-af5d-c0f6b1e41f75" providerId="ADAL" clId="{96535059-BE84-4742-8CC5-5DC0C2B91CC9}" dt="2020-10-29T02:05:58.364" v="30" actId="2696"/>
          <pc:sldLayoutMkLst>
            <pc:docMk/>
            <pc:sldMasterMk cId="3453121647" sldId="2147483673"/>
            <pc:sldLayoutMk cId="1491657702" sldId="2147483676"/>
          </pc:sldLayoutMkLst>
        </pc:sldLayoutChg>
        <pc:sldLayoutChg chg="del">
          <pc:chgData name="Jalali , Maryam" userId="483c3cc0-c789-4ffb-af5d-c0f6b1e41f75" providerId="ADAL" clId="{96535059-BE84-4742-8CC5-5DC0C2B91CC9}" dt="2020-10-29T02:05:58.367" v="31" actId="2696"/>
          <pc:sldLayoutMkLst>
            <pc:docMk/>
            <pc:sldMasterMk cId="3453121647" sldId="2147483673"/>
            <pc:sldLayoutMk cId="1590105459" sldId="2147483677"/>
          </pc:sldLayoutMkLst>
        </pc:sldLayoutChg>
        <pc:sldLayoutChg chg="del">
          <pc:chgData name="Jalali , Maryam" userId="483c3cc0-c789-4ffb-af5d-c0f6b1e41f75" providerId="ADAL" clId="{96535059-BE84-4742-8CC5-5DC0C2B91CC9}" dt="2020-10-29T02:05:58.370" v="32" actId="2696"/>
          <pc:sldLayoutMkLst>
            <pc:docMk/>
            <pc:sldMasterMk cId="3453121647" sldId="2147483673"/>
            <pc:sldLayoutMk cId="3525085105" sldId="2147483678"/>
          </pc:sldLayoutMkLst>
        </pc:sldLayoutChg>
        <pc:sldLayoutChg chg="del">
          <pc:chgData name="Jalali , Maryam" userId="483c3cc0-c789-4ffb-af5d-c0f6b1e41f75" providerId="ADAL" clId="{96535059-BE84-4742-8CC5-5DC0C2B91CC9}" dt="2020-10-29T02:05:58.373" v="33" actId="2696"/>
          <pc:sldLayoutMkLst>
            <pc:docMk/>
            <pc:sldMasterMk cId="3453121647" sldId="2147483673"/>
            <pc:sldLayoutMk cId="1027449196" sldId="2147483679"/>
          </pc:sldLayoutMkLst>
        </pc:sldLayoutChg>
        <pc:sldLayoutChg chg="del">
          <pc:chgData name="Jalali , Maryam" userId="483c3cc0-c789-4ffb-af5d-c0f6b1e41f75" providerId="ADAL" clId="{96535059-BE84-4742-8CC5-5DC0C2B91CC9}" dt="2020-10-29T02:05:58.375" v="34" actId="2696"/>
          <pc:sldLayoutMkLst>
            <pc:docMk/>
            <pc:sldMasterMk cId="3453121647" sldId="2147483673"/>
            <pc:sldLayoutMk cId="1780054253" sldId="2147483680"/>
          </pc:sldLayoutMkLst>
        </pc:sldLayoutChg>
        <pc:sldLayoutChg chg="del">
          <pc:chgData name="Jalali , Maryam" userId="483c3cc0-c789-4ffb-af5d-c0f6b1e41f75" providerId="ADAL" clId="{96535059-BE84-4742-8CC5-5DC0C2B91CC9}" dt="2020-10-29T02:05:58.378" v="35" actId="2696"/>
          <pc:sldLayoutMkLst>
            <pc:docMk/>
            <pc:sldMasterMk cId="3453121647" sldId="2147483673"/>
            <pc:sldLayoutMk cId="2670202064" sldId="2147483681"/>
          </pc:sldLayoutMkLst>
        </pc:sldLayoutChg>
        <pc:sldLayoutChg chg="del">
          <pc:chgData name="Jalali , Maryam" userId="483c3cc0-c789-4ffb-af5d-c0f6b1e41f75" providerId="ADAL" clId="{96535059-BE84-4742-8CC5-5DC0C2B91CC9}" dt="2020-10-29T02:05:58.381" v="36" actId="2696"/>
          <pc:sldLayoutMkLst>
            <pc:docMk/>
            <pc:sldMasterMk cId="3453121647" sldId="2147483673"/>
            <pc:sldLayoutMk cId="2746744475" sldId="2147483682"/>
          </pc:sldLayoutMkLst>
        </pc:sldLayoutChg>
        <pc:sldLayoutChg chg="del">
          <pc:chgData name="Jalali , Maryam" userId="483c3cc0-c789-4ffb-af5d-c0f6b1e41f75" providerId="ADAL" clId="{96535059-BE84-4742-8CC5-5DC0C2B91CC9}" dt="2020-10-29T02:05:58.383" v="37" actId="2696"/>
          <pc:sldLayoutMkLst>
            <pc:docMk/>
            <pc:sldMasterMk cId="3453121647" sldId="2147483673"/>
            <pc:sldLayoutMk cId="10914777" sldId="2147483683"/>
          </pc:sldLayoutMkLst>
        </pc:sldLayoutChg>
        <pc:sldLayoutChg chg="del">
          <pc:chgData name="Jalali , Maryam" userId="483c3cc0-c789-4ffb-af5d-c0f6b1e41f75" providerId="ADAL" clId="{96535059-BE84-4742-8CC5-5DC0C2B91CC9}" dt="2020-10-29T02:05:58.386" v="38" actId="2696"/>
          <pc:sldLayoutMkLst>
            <pc:docMk/>
            <pc:sldMasterMk cId="3453121647" sldId="2147483673"/>
            <pc:sldLayoutMk cId="515812999" sldId="2147483684"/>
          </pc:sldLayoutMkLst>
        </pc:sldLayoutChg>
      </pc:sldMasterChg>
      <pc:sldMasterChg chg="add del addSldLayout delSldLayout">
        <pc:chgData name="Jalali , Maryam" userId="483c3cc0-c789-4ffb-af5d-c0f6b1e41f75" providerId="ADAL" clId="{96535059-BE84-4742-8CC5-5DC0C2B91CC9}" dt="2020-10-29T05:41:32.337" v="149" actId="2696"/>
        <pc:sldMasterMkLst>
          <pc:docMk/>
          <pc:sldMasterMk cId="2903274849" sldId="2147483678"/>
        </pc:sldMasterMkLst>
        <pc:sldLayoutChg chg="add del">
          <pc:chgData name="Jalali , Maryam" userId="483c3cc0-c789-4ffb-af5d-c0f6b1e41f75" providerId="ADAL" clId="{96535059-BE84-4742-8CC5-5DC0C2B91CC9}" dt="2020-10-29T05:41:32.312" v="141" actId="2696"/>
          <pc:sldLayoutMkLst>
            <pc:docMk/>
            <pc:sldMasterMk cId="2903274849" sldId="2147483678"/>
            <pc:sldLayoutMk cId="3631929768" sldId="2147483679"/>
          </pc:sldLayoutMkLst>
        </pc:sldLayoutChg>
        <pc:sldLayoutChg chg="add del">
          <pc:chgData name="Jalali , Maryam" userId="483c3cc0-c789-4ffb-af5d-c0f6b1e41f75" providerId="ADAL" clId="{96535059-BE84-4742-8CC5-5DC0C2B91CC9}" dt="2020-10-29T05:41:32.316" v="142" actId="2696"/>
          <pc:sldLayoutMkLst>
            <pc:docMk/>
            <pc:sldMasterMk cId="2903274849" sldId="2147483678"/>
            <pc:sldLayoutMk cId="6776767" sldId="2147483680"/>
          </pc:sldLayoutMkLst>
        </pc:sldLayoutChg>
        <pc:sldLayoutChg chg="add del">
          <pc:chgData name="Jalali , Maryam" userId="483c3cc0-c789-4ffb-af5d-c0f6b1e41f75" providerId="ADAL" clId="{96535059-BE84-4742-8CC5-5DC0C2B91CC9}" dt="2020-10-29T05:41:32.319" v="143" actId="2696"/>
          <pc:sldLayoutMkLst>
            <pc:docMk/>
            <pc:sldMasterMk cId="2903274849" sldId="2147483678"/>
            <pc:sldLayoutMk cId="2288203477" sldId="2147483681"/>
          </pc:sldLayoutMkLst>
        </pc:sldLayoutChg>
        <pc:sldLayoutChg chg="add del">
          <pc:chgData name="Jalali , Maryam" userId="483c3cc0-c789-4ffb-af5d-c0f6b1e41f75" providerId="ADAL" clId="{96535059-BE84-4742-8CC5-5DC0C2B91CC9}" dt="2020-10-29T05:41:32.323" v="144" actId="2696"/>
          <pc:sldLayoutMkLst>
            <pc:docMk/>
            <pc:sldMasterMk cId="2903274849" sldId="2147483678"/>
            <pc:sldLayoutMk cId="2658900177" sldId="2147483682"/>
          </pc:sldLayoutMkLst>
        </pc:sldLayoutChg>
        <pc:sldLayoutChg chg="add del">
          <pc:chgData name="Jalali , Maryam" userId="483c3cc0-c789-4ffb-af5d-c0f6b1e41f75" providerId="ADAL" clId="{96535059-BE84-4742-8CC5-5DC0C2B91CC9}" dt="2020-10-29T05:41:32.325" v="145" actId="2696"/>
          <pc:sldLayoutMkLst>
            <pc:docMk/>
            <pc:sldMasterMk cId="2903274849" sldId="2147483678"/>
            <pc:sldLayoutMk cId="1507522188" sldId="2147483683"/>
          </pc:sldLayoutMkLst>
        </pc:sldLayoutChg>
        <pc:sldLayoutChg chg="add del">
          <pc:chgData name="Jalali , Maryam" userId="483c3cc0-c789-4ffb-af5d-c0f6b1e41f75" providerId="ADAL" clId="{96535059-BE84-4742-8CC5-5DC0C2B91CC9}" dt="2020-10-29T05:41:32.328" v="146" actId="2696"/>
          <pc:sldLayoutMkLst>
            <pc:docMk/>
            <pc:sldMasterMk cId="2903274849" sldId="2147483678"/>
            <pc:sldLayoutMk cId="2724575074" sldId="2147483684"/>
          </pc:sldLayoutMkLst>
        </pc:sldLayoutChg>
        <pc:sldLayoutChg chg="add del">
          <pc:chgData name="Jalali , Maryam" userId="483c3cc0-c789-4ffb-af5d-c0f6b1e41f75" providerId="ADAL" clId="{96535059-BE84-4742-8CC5-5DC0C2B91CC9}" dt="2020-10-29T05:41:32.331" v="147" actId="2696"/>
          <pc:sldLayoutMkLst>
            <pc:docMk/>
            <pc:sldMasterMk cId="2903274849" sldId="2147483678"/>
            <pc:sldLayoutMk cId="2856494130" sldId="2147483685"/>
          </pc:sldLayoutMkLst>
        </pc:sldLayoutChg>
        <pc:sldLayoutChg chg="add del">
          <pc:chgData name="Jalali , Maryam" userId="483c3cc0-c789-4ffb-af5d-c0f6b1e41f75" providerId="ADAL" clId="{96535059-BE84-4742-8CC5-5DC0C2B91CC9}" dt="2020-10-29T05:41:32.333" v="148" actId="2696"/>
          <pc:sldLayoutMkLst>
            <pc:docMk/>
            <pc:sldMasterMk cId="2903274849" sldId="2147483678"/>
            <pc:sldLayoutMk cId="2227700315" sldId="2147483686"/>
          </pc:sldLayoutMkLst>
        </pc:sldLayoutChg>
      </pc:sldMasterChg>
    </pc:docChg>
  </pc:docChgLst>
  <pc:docChgLst>
    <pc:chgData name="Jalali , Maryam" userId="483c3cc0-c789-4ffb-af5d-c0f6b1e41f75" providerId="ADAL" clId="{AFB80997-1860-4047-9096-BF7F5EC328CB}"/>
    <pc:docChg chg="modSld">
      <pc:chgData name="Jalali , Maryam" userId="483c3cc0-c789-4ffb-af5d-c0f6b1e41f75" providerId="ADAL" clId="{AFB80997-1860-4047-9096-BF7F5EC328CB}" dt="2020-10-27T03:25:33.360" v="2" actId="20577"/>
      <pc:docMkLst>
        <pc:docMk/>
      </pc:docMkLst>
      <pc:sldChg chg="modNotesTx">
        <pc:chgData name="Jalali , Maryam" userId="483c3cc0-c789-4ffb-af5d-c0f6b1e41f75" providerId="ADAL" clId="{AFB80997-1860-4047-9096-BF7F5EC328CB}" dt="2020-10-27T03:25:33.360" v="2" actId="20577"/>
        <pc:sldMkLst>
          <pc:docMk/>
          <pc:sldMk cId="0" sldId="27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C32-E082-479A-947B-FC73C738184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E2E0-BA94-4C85-ADA2-DF3C252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-”Multidimensional” </a:t>
            </a:r>
            <a:r>
              <a:rPr lang="en-US" sz="1200" spc="-5" dirty="0">
                <a:latin typeface="Lucida Sans Unicode"/>
                <a:cs typeface="Lucida Sans Unicode"/>
              </a:rPr>
              <a:t>because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need multiple dimensions to access any single</a:t>
            </a:r>
            <a:r>
              <a:rPr lang="en-US" sz="1200" spc="18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element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-”Multidimensional” </a:t>
            </a:r>
            <a:r>
              <a:rPr lang="en-US" sz="1200" spc="-5" dirty="0">
                <a:latin typeface="Lucida Sans Unicode"/>
                <a:cs typeface="Lucida Sans Unicode"/>
              </a:rPr>
              <a:t>because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need multiple dimensions to access any single</a:t>
            </a:r>
            <a:r>
              <a:rPr lang="en-US" sz="1200" spc="18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element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2286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specifically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two-dimensional array, </a:t>
            </a:r>
            <a:r>
              <a:rPr lang="en-US" sz="1200" dirty="0">
                <a:latin typeface="Lucida Sans Unicode"/>
                <a:cs typeface="Lucida Sans Unicode"/>
              </a:rPr>
              <a:t>since we </a:t>
            </a:r>
            <a:r>
              <a:rPr lang="en-US" sz="1200" spc="-5" dirty="0">
                <a:latin typeface="Lucida Sans Unicode"/>
                <a:cs typeface="Lucida Sans Unicode"/>
              </a:rPr>
              <a:t>need two dimensions to access </a:t>
            </a:r>
            <a:r>
              <a:rPr lang="en-US" sz="1200" dirty="0">
                <a:latin typeface="Lucida Sans Unicode"/>
                <a:cs typeface="Lucida Sans Unicode"/>
              </a:rPr>
              <a:t>a  </a:t>
            </a:r>
            <a:r>
              <a:rPr lang="en-US" sz="1200" spc="-5" dirty="0">
                <a:latin typeface="Lucida Sans Unicode"/>
                <a:cs typeface="Lucida Sans Unicode"/>
              </a:rPr>
              <a:t>single </a:t>
            </a:r>
            <a:r>
              <a:rPr lang="en-US" sz="1200" dirty="0">
                <a:latin typeface="Lucida Sans Unicode"/>
                <a:cs typeface="Lucida Sans Unicode"/>
              </a:rPr>
              <a:t>int </a:t>
            </a:r>
            <a:r>
              <a:rPr lang="en-US" sz="1200" spc="-5" dirty="0">
                <a:latin typeface="Lucida Sans Unicode"/>
                <a:cs typeface="Lucida Sans Unicode"/>
              </a:rPr>
              <a:t>(specifically </a:t>
            </a:r>
            <a:r>
              <a:rPr lang="en-US" sz="1200" dirty="0">
                <a:latin typeface="Lucida Sans Unicode"/>
                <a:cs typeface="Lucida Sans Unicode"/>
              </a:rPr>
              <a:t>a row </a:t>
            </a:r>
            <a:r>
              <a:rPr lang="en-US" sz="1200" spc="-5" dirty="0">
                <a:latin typeface="Lucida Sans Unicode"/>
                <a:cs typeface="Lucida Sans Unicode"/>
              </a:rPr>
              <a:t>and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column)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-”Multidimensional” </a:t>
            </a:r>
            <a:r>
              <a:rPr lang="en-US" sz="1200" spc="-5" dirty="0">
                <a:latin typeface="Lucida Sans Unicode"/>
                <a:cs typeface="Lucida Sans Unicode"/>
              </a:rPr>
              <a:t>because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need multiple dimensions to access any single</a:t>
            </a:r>
            <a:r>
              <a:rPr lang="en-US" sz="1200" spc="18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element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2286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specifically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two-dimensional array, </a:t>
            </a:r>
            <a:r>
              <a:rPr lang="en-US" sz="1200" dirty="0">
                <a:latin typeface="Lucida Sans Unicode"/>
                <a:cs typeface="Lucida Sans Unicode"/>
              </a:rPr>
              <a:t>since we </a:t>
            </a:r>
            <a:r>
              <a:rPr lang="en-US" sz="1200" spc="-5" dirty="0">
                <a:latin typeface="Lucida Sans Unicode"/>
                <a:cs typeface="Lucida Sans Unicode"/>
              </a:rPr>
              <a:t>need two dimensions to access </a:t>
            </a:r>
            <a:r>
              <a:rPr lang="en-US" sz="1200" dirty="0">
                <a:latin typeface="Lucida Sans Unicode"/>
                <a:cs typeface="Lucida Sans Unicode"/>
              </a:rPr>
              <a:t>a  </a:t>
            </a:r>
            <a:r>
              <a:rPr lang="en-US" sz="1200" spc="-5" dirty="0">
                <a:latin typeface="Lucida Sans Unicode"/>
                <a:cs typeface="Lucida Sans Unicode"/>
              </a:rPr>
              <a:t>single </a:t>
            </a:r>
            <a:r>
              <a:rPr lang="en-US" sz="1200" dirty="0">
                <a:latin typeface="Lucida Sans Unicode"/>
                <a:cs typeface="Lucida Sans Unicode"/>
              </a:rPr>
              <a:t>int </a:t>
            </a:r>
            <a:r>
              <a:rPr lang="en-US" sz="1200" spc="-5" dirty="0">
                <a:latin typeface="Lucida Sans Unicode"/>
                <a:cs typeface="Lucida Sans Unicode"/>
              </a:rPr>
              <a:t>(specifically </a:t>
            </a:r>
            <a:r>
              <a:rPr lang="en-US" sz="1200" dirty="0">
                <a:latin typeface="Lucida Sans Unicode"/>
                <a:cs typeface="Lucida Sans Unicode"/>
              </a:rPr>
              <a:t>a row </a:t>
            </a:r>
            <a:r>
              <a:rPr lang="en-US" sz="1200" spc="-5" dirty="0">
                <a:latin typeface="Lucida Sans Unicode"/>
                <a:cs typeface="Lucida Sans Unicode"/>
              </a:rPr>
              <a:t>and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column)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-Last </a:t>
            </a:r>
            <a:r>
              <a:rPr lang="en-US" sz="1200" dirty="0">
                <a:latin typeface="Lucida Sans Unicode"/>
                <a:cs typeface="Lucida Sans Unicode"/>
              </a:rPr>
              <a:t>box is </a:t>
            </a:r>
            <a:r>
              <a:rPr lang="en-US" sz="1200" spc="-5" dirty="0">
                <a:latin typeface="Lucida Sans Unicode"/>
                <a:cs typeface="Lucida Sans Unicode"/>
              </a:rPr>
              <a:t>shorthand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the second </a:t>
            </a:r>
            <a:r>
              <a:rPr lang="en-US" sz="1200" dirty="0">
                <a:latin typeface="Lucida Sans Unicode"/>
                <a:cs typeface="Lucida Sans Unicode"/>
              </a:rPr>
              <a:t>box: we </a:t>
            </a:r>
            <a:r>
              <a:rPr lang="en-US" sz="1200" spc="-5" dirty="0">
                <a:latin typeface="Lucida Sans Unicode"/>
                <a:cs typeface="Lucida Sans Unicode"/>
              </a:rPr>
              <a:t>can access </a:t>
            </a:r>
            <a:r>
              <a:rPr lang="en-US" sz="1200" dirty="0">
                <a:latin typeface="Lucida Sans Unicode"/>
                <a:cs typeface="Lucida Sans Unicode"/>
              </a:rPr>
              <a:t>a row </a:t>
            </a:r>
            <a:r>
              <a:rPr lang="en-US" sz="1200" spc="-5" dirty="0">
                <a:latin typeface="Lucida Sans Unicode"/>
                <a:cs typeface="Lucida Sans Unicode"/>
              </a:rPr>
              <a:t>and </a:t>
            </a:r>
            <a:r>
              <a:rPr lang="en-US" sz="1200" dirty="0">
                <a:latin typeface="Lucida Sans Unicode"/>
                <a:cs typeface="Lucida Sans Unicode"/>
              </a:rPr>
              <a:t>a column </a:t>
            </a:r>
            <a:r>
              <a:rPr lang="en-US" sz="1200" spc="-5" dirty="0">
                <a:latin typeface="Lucida Sans Unicode"/>
                <a:cs typeface="Lucida Sans Unicode"/>
              </a:rPr>
              <a:t>element </a:t>
            </a:r>
            <a:r>
              <a:rPr lang="en-US" sz="1200" dirty="0">
                <a:latin typeface="Lucida Sans Unicode"/>
                <a:cs typeface="Lucida Sans Unicode"/>
              </a:rPr>
              <a:t>in a single</a:t>
            </a:r>
            <a:r>
              <a:rPr lang="en-US" sz="1200" spc="-5" dirty="0">
                <a:latin typeface="Lucida Sans Unicode"/>
                <a:cs typeface="Lucida Sans Unicode"/>
              </a:rPr>
              <a:t> expression</a:t>
            </a:r>
            <a:endParaRPr lang="en-US" sz="12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-Need this </a:t>
            </a:r>
            <a:r>
              <a:rPr lang="en-US" sz="1200" dirty="0">
                <a:latin typeface="Lucida Sans Unicode"/>
                <a:cs typeface="Lucida Sans Unicode"/>
              </a:rPr>
              <a:t>import </a:t>
            </a:r>
            <a:r>
              <a:rPr lang="en-US" sz="1200" spc="-5" dirty="0">
                <a:latin typeface="Lucida Sans Unicode"/>
                <a:cs typeface="Lucida Sans Unicode"/>
              </a:rPr>
              <a:t>at the beginning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program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422AE-3AFB-4360-958B-5125CE233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90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then </a:t>
            </a:r>
            <a:r>
              <a:rPr lang="en-US" sz="1200" dirty="0">
                <a:latin typeface="Lucida Sans Unicode"/>
                <a:cs typeface="Lucida Sans Unicode"/>
              </a:rPr>
              <a:t>use </a:t>
            </a:r>
            <a:r>
              <a:rPr lang="en-US" sz="1200" spc="-5" dirty="0">
                <a:latin typeface="Lucida Sans Unicode"/>
                <a:cs typeface="Lucida Sans Unicode"/>
              </a:rPr>
              <a:t>fail() </a:t>
            </a:r>
            <a:r>
              <a:rPr lang="en-US" sz="1200" dirty="0">
                <a:latin typeface="Lucida Sans Unicode"/>
                <a:cs typeface="Lucida Sans Unicode"/>
              </a:rPr>
              <a:t>in</a:t>
            </a:r>
            <a:r>
              <a:rPr lang="en-US" sz="1200" spc="-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tests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422AE-3AFB-4360-958B-5125CE233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35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8595" y="673100"/>
            <a:ext cx="770826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2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330702"/>
            <a:ext cx="1105408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87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877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317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253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2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074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7" name="bk object 17"/>
          <p:cNvSpPr/>
          <p:nvPr/>
        </p:nvSpPr>
        <p:spPr>
          <a:xfrm>
            <a:off x="1" y="0"/>
            <a:ext cx="327287" cy="1074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8" name="bk object 18"/>
          <p:cNvSpPr/>
          <p:nvPr/>
        </p:nvSpPr>
        <p:spPr>
          <a:xfrm>
            <a:off x="1" y="0"/>
            <a:ext cx="327287" cy="1074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9" name="bk object 19"/>
          <p:cNvSpPr/>
          <p:nvPr/>
        </p:nvSpPr>
        <p:spPr>
          <a:xfrm>
            <a:off x="12022938" y="8953501"/>
            <a:ext cx="344988" cy="676487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228" y="216873"/>
            <a:ext cx="11480347" cy="7639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413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63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226" y="216873"/>
            <a:ext cx="8662642" cy="1086571"/>
          </a:xfrm>
        </p:spPr>
        <p:txBody>
          <a:bodyPr lIns="0" tIns="0" rIns="0" bIns="0"/>
          <a:lstStyle>
            <a:lvl1pPr>
              <a:defRPr sz="6827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505" y="1768814"/>
            <a:ext cx="11317788" cy="588546"/>
          </a:xfrm>
        </p:spPr>
        <p:txBody>
          <a:bodyPr lIns="0" tIns="0" rIns="0" bIns="0"/>
          <a:lstStyle>
            <a:lvl1pPr>
              <a:defRPr sz="3698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9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226" y="216873"/>
            <a:ext cx="8662642" cy="1086571"/>
          </a:xfrm>
        </p:spPr>
        <p:txBody>
          <a:bodyPr lIns="0" tIns="0" rIns="0" bIns="0"/>
          <a:lstStyle>
            <a:lvl1pPr>
              <a:defRPr sz="6827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413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413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04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226" y="216873"/>
            <a:ext cx="8662642" cy="1086571"/>
          </a:xfrm>
        </p:spPr>
        <p:txBody>
          <a:bodyPr lIns="0" tIns="0" rIns="0" bIns="0"/>
          <a:lstStyle>
            <a:lvl1pPr>
              <a:defRPr sz="6827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5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8150" y="723900"/>
            <a:ext cx="85084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1548" y="1949450"/>
            <a:ext cx="10587990" cy="702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0744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226" y="216873"/>
            <a:ext cx="8662642" cy="7639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505" y="1768813"/>
            <a:ext cx="11317788" cy="413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286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286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286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28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9148" y="696140"/>
            <a:ext cx="3866515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2815" y="1693064"/>
            <a:ext cx="1154874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1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995718"/>
            <a:ext cx="10716260" cy="584903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z="7200" spc="-5" dirty="0"/>
              <a:t>COMP	110/L </a:t>
            </a:r>
            <a:r>
              <a:rPr sz="7200" spc="-25" dirty="0"/>
              <a:t>Lecture</a:t>
            </a:r>
            <a:r>
              <a:rPr sz="7200" spc="-85" dirty="0"/>
              <a:t> </a:t>
            </a:r>
            <a:r>
              <a:rPr sz="7200" dirty="0"/>
              <a:t>1</a:t>
            </a:r>
            <a:r>
              <a:rPr lang="en-US" sz="7200" dirty="0"/>
              <a:t>8</a:t>
            </a:r>
            <a:endParaRPr sz="7200"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2800" spc="-70" dirty="0"/>
            </a:br>
            <a:br>
              <a:rPr lang="en-US" sz="2800" spc="-70" dirty="0"/>
            </a:br>
            <a:r>
              <a:rPr lang="en-US" sz="4000" spc="-70" dirty="0"/>
              <a:t>Maryam </a:t>
            </a:r>
            <a:r>
              <a:rPr lang="en-US" sz="4000" spc="-70" dirty="0" err="1"/>
              <a:t>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2800" spc="-70" dirty="0"/>
            </a:br>
            <a:r>
              <a:rPr lang="en-US" sz="2800" spc="-70" dirty="0"/>
              <a:t>Some 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024" y="762000"/>
            <a:ext cx="10340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Multidimensional</a:t>
            </a:r>
            <a:r>
              <a:rPr spc="-86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03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16000" y="1949450"/>
            <a:ext cx="10763538" cy="5835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algn="ctr">
              <a:lnSpc>
                <a:spcPts val="4970"/>
              </a:lnSpc>
              <a:spcBef>
                <a:spcPts val="100"/>
              </a:spcBef>
              <a:tabLst>
                <a:tab pos="1967230" algn="l"/>
                <a:tab pos="3454400" algn="l"/>
              </a:tabLst>
            </a:pPr>
            <a:r>
              <a:rPr spc="-40" dirty="0"/>
              <a:t>Java</a:t>
            </a:r>
            <a:r>
              <a:rPr spc="5" dirty="0"/>
              <a:t> </a:t>
            </a:r>
            <a:r>
              <a:rPr spc="-5" dirty="0"/>
              <a:t>also	</a:t>
            </a:r>
            <a:r>
              <a:rPr spc="-10" dirty="0"/>
              <a:t>allows	</a:t>
            </a:r>
            <a:r>
              <a:rPr dirty="0"/>
              <a:t>us to </a:t>
            </a:r>
            <a:r>
              <a:rPr spc="-35" dirty="0"/>
              <a:t>make </a:t>
            </a:r>
            <a:r>
              <a:rPr spc="-40" dirty="0"/>
              <a:t>arrays </a:t>
            </a:r>
            <a:r>
              <a:rPr dirty="0"/>
              <a:t>of</a:t>
            </a:r>
            <a:r>
              <a:rPr spc="30" dirty="0"/>
              <a:t> </a:t>
            </a:r>
            <a:r>
              <a:rPr i="1" spc="-15" dirty="0">
                <a:latin typeface="Gill Sans MT"/>
                <a:cs typeface="Gill Sans MT"/>
              </a:rPr>
              <a:t>arrays</a:t>
            </a:r>
            <a:r>
              <a:rPr spc="-15" dirty="0"/>
              <a:t>.</a:t>
            </a:r>
          </a:p>
          <a:p>
            <a:pPr marL="22860" algn="ctr">
              <a:lnSpc>
                <a:spcPts val="4970"/>
              </a:lnSpc>
            </a:pPr>
            <a:r>
              <a:rPr spc="-5" dirty="0"/>
              <a:t>These </a:t>
            </a:r>
            <a:r>
              <a:rPr spc="-30" dirty="0"/>
              <a:t>are </a:t>
            </a:r>
            <a:r>
              <a:rPr dirty="0"/>
              <a:t>often </a:t>
            </a:r>
            <a:r>
              <a:rPr spc="-5" dirty="0"/>
              <a:t>called </a:t>
            </a:r>
            <a:r>
              <a:rPr i="1" spc="-5" dirty="0">
                <a:latin typeface="Gill Sans MT"/>
                <a:cs typeface="Gill Sans MT"/>
              </a:rPr>
              <a:t>multidimensional</a:t>
            </a:r>
            <a:r>
              <a:rPr i="1" dirty="0">
                <a:latin typeface="Gill Sans MT"/>
                <a:cs typeface="Gill Sans MT"/>
              </a:rPr>
              <a:t> </a:t>
            </a:r>
            <a:r>
              <a:rPr spc="-35" dirty="0"/>
              <a:t>arrays.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50" dirty="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new int[][]{ new int[]{1, 2,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3},</a:t>
            </a:r>
          </a:p>
          <a:p>
            <a:pPr marL="4173854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new int[]{4,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5},</a:t>
            </a:r>
          </a:p>
          <a:p>
            <a:pPr marL="4173854" marR="224472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new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int[]{6}, 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int[0],</a:t>
            </a:r>
          </a:p>
          <a:p>
            <a:pPr marL="4173854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new int[]{7, 8, 9}</a:t>
            </a:r>
            <a:r>
              <a:rPr spc="-85" dirty="0">
                <a:latin typeface="Courier New"/>
                <a:cs typeface="Courier New"/>
              </a:rPr>
              <a:t> </a:t>
            </a:r>
            <a:endParaRPr lang="en-US" spc="-85" dirty="0">
              <a:latin typeface="Courier New"/>
              <a:cs typeface="Courier New"/>
            </a:endParaRPr>
          </a:p>
          <a:p>
            <a:pPr marL="4173854">
              <a:lnSpc>
                <a:spcPts val="468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024" y="762000"/>
            <a:ext cx="10340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Multidimensional</a:t>
            </a:r>
            <a:r>
              <a:rPr spc="-86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03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3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08405" y="1976769"/>
            <a:ext cx="10587990" cy="7194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algn="ctr">
              <a:lnSpc>
                <a:spcPts val="4970"/>
              </a:lnSpc>
              <a:spcBef>
                <a:spcPts val="100"/>
              </a:spcBef>
              <a:tabLst>
                <a:tab pos="1967230" algn="l"/>
                <a:tab pos="3454400" algn="l"/>
              </a:tabLst>
            </a:pPr>
            <a:r>
              <a:rPr spc="-40" dirty="0"/>
              <a:t>Java</a:t>
            </a:r>
            <a:r>
              <a:rPr spc="5" dirty="0"/>
              <a:t> </a:t>
            </a:r>
            <a:r>
              <a:rPr spc="-5" dirty="0"/>
              <a:t>also	</a:t>
            </a:r>
            <a:r>
              <a:rPr spc="-10" dirty="0"/>
              <a:t>allows	</a:t>
            </a:r>
            <a:r>
              <a:rPr dirty="0"/>
              <a:t>us to </a:t>
            </a:r>
            <a:r>
              <a:rPr spc="-35" dirty="0"/>
              <a:t>make </a:t>
            </a:r>
            <a:r>
              <a:rPr spc="-40" dirty="0"/>
              <a:t>arrays </a:t>
            </a:r>
            <a:r>
              <a:rPr dirty="0"/>
              <a:t>of</a:t>
            </a:r>
            <a:r>
              <a:rPr spc="30" dirty="0"/>
              <a:t> </a:t>
            </a:r>
            <a:r>
              <a:rPr i="1" spc="-15" dirty="0">
                <a:latin typeface="Gill Sans MT"/>
                <a:cs typeface="Gill Sans MT"/>
              </a:rPr>
              <a:t>arrays</a:t>
            </a:r>
            <a:r>
              <a:rPr spc="-15" dirty="0"/>
              <a:t>.</a:t>
            </a:r>
          </a:p>
          <a:p>
            <a:pPr marL="22860" algn="ctr">
              <a:lnSpc>
                <a:spcPts val="4970"/>
              </a:lnSpc>
            </a:pPr>
            <a:r>
              <a:rPr spc="-5" dirty="0"/>
              <a:t>These </a:t>
            </a:r>
            <a:r>
              <a:rPr spc="-30" dirty="0"/>
              <a:t>are </a:t>
            </a:r>
            <a:r>
              <a:rPr dirty="0"/>
              <a:t>often </a:t>
            </a:r>
            <a:r>
              <a:rPr spc="-5" dirty="0"/>
              <a:t>called </a:t>
            </a:r>
            <a:r>
              <a:rPr i="1" spc="-5" dirty="0">
                <a:latin typeface="Gill Sans MT"/>
                <a:cs typeface="Gill Sans MT"/>
              </a:rPr>
              <a:t>multidimensional</a:t>
            </a:r>
            <a:r>
              <a:rPr i="1" dirty="0">
                <a:latin typeface="Gill Sans MT"/>
                <a:cs typeface="Gill Sans MT"/>
              </a:rPr>
              <a:t> </a:t>
            </a:r>
            <a:r>
              <a:rPr spc="-35" dirty="0"/>
              <a:t>arrays.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50" dirty="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new int[][]{ new int[]{1, 2,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3},</a:t>
            </a:r>
          </a:p>
          <a:p>
            <a:pPr marL="4173854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new int[]{4,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5},</a:t>
            </a:r>
          </a:p>
          <a:p>
            <a:pPr marL="4173854" marR="224472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new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int[]{6}, 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int[0],</a:t>
            </a:r>
          </a:p>
          <a:p>
            <a:pPr marL="4173854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new int[]{7, 8, 9}</a:t>
            </a:r>
            <a:r>
              <a:rPr spc="-85" dirty="0">
                <a:latin typeface="Courier New"/>
                <a:cs typeface="Courier New"/>
              </a:rPr>
              <a:t> </a:t>
            </a:r>
            <a:endParaRPr lang="en-US" spc="-85" dirty="0">
              <a:latin typeface="Courier New"/>
              <a:cs typeface="Courier New"/>
            </a:endParaRPr>
          </a:p>
          <a:p>
            <a:pPr marL="4173854">
              <a:lnSpc>
                <a:spcPts val="468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pc="-15" dirty="0"/>
              <a:t>Corresponding </a:t>
            </a:r>
            <a:r>
              <a:rPr dirty="0"/>
              <a:t>type:</a:t>
            </a:r>
            <a:r>
              <a:rPr spc="-420" dirty="0"/>
              <a:t> </a:t>
            </a:r>
            <a:r>
              <a:rPr dirty="0">
                <a:latin typeface="Courier New"/>
                <a:cs typeface="Courier New"/>
              </a:rPr>
              <a:t>int[][]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0"/>
            <a:ext cx="11506200" cy="19133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z="6600" spc="-5" dirty="0"/>
              <a:t>Multidimensional</a:t>
            </a:r>
            <a:r>
              <a:rPr sz="6600" spc="-890" dirty="0"/>
              <a:t> </a:t>
            </a:r>
            <a:r>
              <a:rPr sz="6600" spc="-85" dirty="0"/>
              <a:t>Array</a:t>
            </a:r>
            <a:r>
              <a:rPr lang="en-US" sz="6600" spc="-85" dirty="0"/>
              <a:t> </a:t>
            </a:r>
            <a:r>
              <a:rPr sz="6600" spc="-5" dirty="0"/>
              <a:t>Utility</a:t>
            </a:r>
          </a:p>
          <a:p>
            <a:pPr marR="27940" algn="ctr">
              <a:lnSpc>
                <a:spcPts val="4520"/>
              </a:lnSpc>
              <a:tabLst>
                <a:tab pos="2548255" algn="l"/>
                <a:tab pos="4478020" algn="l"/>
              </a:tabLst>
            </a:pPr>
            <a:r>
              <a:rPr sz="4200" spc="-10" dirty="0"/>
              <a:t>Commonly	</a:t>
            </a:r>
            <a:r>
              <a:rPr sz="4200" spc="-5" dirty="0"/>
              <a:t>used</a:t>
            </a:r>
            <a:r>
              <a:rPr sz="4200" dirty="0"/>
              <a:t> </a:t>
            </a:r>
            <a:r>
              <a:rPr sz="4200" spc="-15" dirty="0"/>
              <a:t>for	representing</a:t>
            </a:r>
            <a:r>
              <a:rPr sz="4200" spc="-20" dirty="0"/>
              <a:t> </a:t>
            </a:r>
            <a:r>
              <a:rPr sz="4200" spc="-5" dirty="0"/>
              <a:t>tables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11277600" cy="19133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z="6600" spc="-5" dirty="0"/>
              <a:t>Multidimensional</a:t>
            </a:r>
            <a:r>
              <a:rPr spc="-890" dirty="0"/>
              <a:t> </a:t>
            </a:r>
            <a:r>
              <a:rPr sz="6600" spc="-5" dirty="0"/>
              <a:t>Array</a:t>
            </a:r>
            <a:r>
              <a:rPr lang="en-US" sz="6600" spc="-5" dirty="0"/>
              <a:t> </a:t>
            </a:r>
            <a:r>
              <a:rPr sz="6600" spc="-5" dirty="0"/>
              <a:t>Utility</a:t>
            </a:r>
          </a:p>
          <a:p>
            <a:pPr marR="27940" algn="ctr">
              <a:lnSpc>
                <a:spcPts val="4520"/>
              </a:lnSpc>
              <a:tabLst>
                <a:tab pos="2548255" algn="l"/>
                <a:tab pos="4478020" algn="l"/>
              </a:tabLst>
            </a:pPr>
            <a:r>
              <a:rPr sz="4200" spc="-10" dirty="0"/>
              <a:t>Commonly	</a:t>
            </a:r>
            <a:r>
              <a:rPr sz="4200" spc="-5" dirty="0"/>
              <a:t>used</a:t>
            </a:r>
            <a:r>
              <a:rPr sz="4200" dirty="0"/>
              <a:t> </a:t>
            </a:r>
            <a:r>
              <a:rPr sz="4200" spc="-15" dirty="0"/>
              <a:t>for	representing</a:t>
            </a:r>
            <a:r>
              <a:rPr sz="4200" spc="-20" dirty="0"/>
              <a:t> </a:t>
            </a:r>
            <a:r>
              <a:rPr sz="4200" spc="-5" dirty="0"/>
              <a:t>tables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2921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89200" y="3048000"/>
          <a:ext cx="8471534" cy="241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333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13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12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334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64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89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247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332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78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57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11201400" cy="19133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z="6600" spc="-5" dirty="0"/>
              <a:t>Multidimensional</a:t>
            </a:r>
            <a:r>
              <a:rPr sz="6600" spc="-890" dirty="0"/>
              <a:t> </a:t>
            </a:r>
            <a:r>
              <a:rPr sz="6600" spc="-85" dirty="0"/>
              <a:t>Array</a:t>
            </a:r>
            <a:r>
              <a:rPr lang="en-US" sz="6600" spc="-85" dirty="0"/>
              <a:t> </a:t>
            </a:r>
            <a:r>
              <a:rPr sz="6600" spc="-5" dirty="0"/>
              <a:t>Utility</a:t>
            </a:r>
          </a:p>
          <a:p>
            <a:pPr marR="27940" algn="ctr">
              <a:lnSpc>
                <a:spcPts val="4520"/>
              </a:lnSpc>
              <a:tabLst>
                <a:tab pos="2548255" algn="l"/>
                <a:tab pos="4478020" algn="l"/>
              </a:tabLst>
            </a:pPr>
            <a:r>
              <a:rPr sz="4200" spc="-10" dirty="0"/>
              <a:t>Commonly	</a:t>
            </a:r>
            <a:r>
              <a:rPr sz="4200" spc="-5" dirty="0"/>
              <a:t>used</a:t>
            </a:r>
            <a:r>
              <a:rPr sz="4200" dirty="0"/>
              <a:t> </a:t>
            </a:r>
            <a:r>
              <a:rPr sz="4200" spc="-15" dirty="0"/>
              <a:t>for	representing</a:t>
            </a:r>
            <a:r>
              <a:rPr sz="4200" spc="-20" dirty="0"/>
              <a:t> </a:t>
            </a:r>
            <a:r>
              <a:rPr sz="4200" spc="-5" dirty="0"/>
              <a:t>tables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2921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89200" y="3048000"/>
          <a:ext cx="8471534" cy="241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333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13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12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334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64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89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247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332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78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57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5613400"/>
            <a:ext cx="12717780" cy="0"/>
          </a:xfrm>
          <a:custGeom>
            <a:avLst/>
            <a:gdLst/>
            <a:ahLst/>
            <a:cxnLst/>
            <a:rect l="l" t="t" r="r" b="b"/>
            <a:pathLst>
              <a:path w="12717780">
                <a:moveTo>
                  <a:pt x="0" y="0"/>
                </a:moveTo>
                <a:lnTo>
                  <a:pt x="12717411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798" y="5988484"/>
          <a:ext cx="11585572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2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int[][]{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int[]{13,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19},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int[]{64,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89,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247},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int[]{78,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57,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21}</a:t>
                      </a:r>
                      <a:r>
                        <a:rPr sz="4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179" y="0"/>
            <a:ext cx="1070800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15" dirty="0"/>
              <a:t> </a:t>
            </a:r>
            <a:r>
              <a:rPr spc="-25" dirty="0"/>
              <a:t>Rows</a:t>
            </a:r>
          </a:p>
          <a:p>
            <a:pPr algn="ctr">
              <a:lnSpc>
                <a:spcPct val="100000"/>
              </a:lnSpc>
              <a:spcBef>
                <a:spcPts val="220"/>
              </a:spcBef>
              <a:tabLst>
                <a:tab pos="2851785" algn="l"/>
                <a:tab pos="3227705" algn="l"/>
                <a:tab pos="8176259" algn="l"/>
                <a:tab pos="8646160" algn="l"/>
              </a:tabLst>
            </a:pPr>
            <a:r>
              <a:rPr sz="4200" spc="-5" dirty="0"/>
              <a:t>One </a:t>
            </a:r>
            <a:r>
              <a:rPr sz="4200" spc="-50" dirty="0"/>
              <a:t>row</a:t>
            </a:r>
            <a:r>
              <a:rPr sz="4200" dirty="0"/>
              <a:t> of	a	</a:t>
            </a:r>
            <a:r>
              <a:rPr sz="4200" spc="-10" dirty="0"/>
              <a:t>two-dimensional</a:t>
            </a:r>
            <a:r>
              <a:rPr sz="4200" spc="15" dirty="0"/>
              <a:t> </a:t>
            </a:r>
            <a:r>
              <a:rPr sz="4200" spc="-45" dirty="0"/>
              <a:t>array	</a:t>
            </a:r>
            <a:r>
              <a:rPr sz="4200" spc="-5" dirty="0"/>
              <a:t>is	</a:t>
            </a:r>
            <a:r>
              <a:rPr sz="4200" dirty="0"/>
              <a:t>an</a:t>
            </a:r>
            <a:r>
              <a:rPr sz="4200" spc="-60" dirty="0"/>
              <a:t> </a:t>
            </a:r>
            <a:r>
              <a:rPr sz="4200" spc="-75" dirty="0"/>
              <a:t>array...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92" y="0"/>
            <a:ext cx="69221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60" dirty="0"/>
              <a:t> </a:t>
            </a:r>
            <a:r>
              <a:rPr spc="-25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179" y="836930"/>
            <a:ext cx="10708005" cy="245110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10"/>
              </a:spcBef>
              <a:tabLst>
                <a:tab pos="2864485" algn="l"/>
                <a:tab pos="3240405" algn="l"/>
                <a:tab pos="8188959" algn="l"/>
                <a:tab pos="8658860" algn="l"/>
              </a:tabLst>
            </a:pPr>
            <a:r>
              <a:rPr sz="4200" spc="-5" dirty="0">
                <a:latin typeface="Gill Sans MT"/>
                <a:cs typeface="Gill Sans MT"/>
              </a:rPr>
              <a:t>One </a:t>
            </a:r>
            <a:r>
              <a:rPr sz="4200" spc="-50" dirty="0">
                <a:latin typeface="Gill Sans MT"/>
                <a:cs typeface="Gill Sans MT"/>
              </a:rPr>
              <a:t>row</a:t>
            </a:r>
            <a:r>
              <a:rPr sz="4200" dirty="0">
                <a:latin typeface="Gill Sans MT"/>
                <a:cs typeface="Gill Sans MT"/>
              </a:rPr>
              <a:t> of	a	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array...</a:t>
            </a:r>
            <a:endParaRPr sz="4200">
              <a:latin typeface="Gill Sans MT"/>
              <a:cs typeface="Gill Sans MT"/>
            </a:endParaRPr>
          </a:p>
          <a:p>
            <a:pPr marL="1993900" marR="1983739">
              <a:lnSpc>
                <a:spcPts val="4800"/>
              </a:lnSpc>
              <a:spcBef>
                <a:spcPts val="2470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92" y="0"/>
            <a:ext cx="69221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60" dirty="0"/>
              <a:t> </a:t>
            </a:r>
            <a:r>
              <a:rPr spc="-25" dirty="0"/>
              <a:t>Rows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4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179" y="836930"/>
            <a:ext cx="10708005" cy="46545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  <a:tabLst>
                <a:tab pos="2851785" algn="l"/>
                <a:tab pos="3227705" algn="l"/>
                <a:tab pos="8176259" algn="l"/>
                <a:tab pos="8646160" algn="l"/>
              </a:tabLst>
            </a:pPr>
            <a:r>
              <a:rPr sz="4200" spc="-5" dirty="0">
                <a:latin typeface="Gill Sans MT"/>
                <a:cs typeface="Gill Sans MT"/>
              </a:rPr>
              <a:t>One </a:t>
            </a:r>
            <a:r>
              <a:rPr sz="4200" spc="-50" dirty="0">
                <a:latin typeface="Gill Sans MT"/>
                <a:cs typeface="Gill Sans MT"/>
              </a:rPr>
              <a:t>row</a:t>
            </a:r>
            <a:r>
              <a:rPr sz="4200" dirty="0">
                <a:latin typeface="Gill Sans MT"/>
                <a:cs typeface="Gill Sans MT"/>
              </a:rPr>
              <a:t> of	a	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array...</a:t>
            </a:r>
            <a:endParaRPr sz="4200">
              <a:latin typeface="Gill Sans MT"/>
              <a:cs typeface="Gill Sans MT"/>
            </a:endParaRPr>
          </a:p>
          <a:p>
            <a:pPr marL="1993900" marR="1983739">
              <a:lnSpc>
                <a:spcPts val="4800"/>
              </a:lnSpc>
              <a:spcBef>
                <a:spcPts val="2470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  <a:endParaRPr sz="4200">
              <a:latin typeface="Courier New"/>
              <a:cs typeface="Courier New"/>
            </a:endParaRPr>
          </a:p>
          <a:p>
            <a:pPr marL="10160" algn="ctr">
              <a:lnSpc>
                <a:spcPct val="100000"/>
              </a:lnSpc>
              <a:spcBef>
                <a:spcPts val="1890"/>
              </a:spcBef>
            </a:pPr>
            <a:r>
              <a:rPr sz="8400" spc="-5" dirty="0">
                <a:latin typeface="Gill Sans MT"/>
                <a:cs typeface="Gill Sans MT"/>
              </a:rPr>
              <a:t>Accessing</a:t>
            </a:r>
            <a:r>
              <a:rPr sz="8400" spc="-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Columns</a:t>
            </a:r>
            <a:endParaRPr sz="8400">
              <a:latin typeface="Gill Sans MT"/>
              <a:cs typeface="Gill Sans MT"/>
            </a:endParaRPr>
          </a:p>
          <a:p>
            <a:pPr marL="12065" algn="ctr">
              <a:lnSpc>
                <a:spcPct val="100000"/>
              </a:lnSpc>
              <a:spcBef>
                <a:spcPts val="219"/>
              </a:spcBef>
            </a:pPr>
            <a:r>
              <a:rPr sz="4200" spc="-5" dirty="0">
                <a:latin typeface="Gill Sans MT"/>
                <a:cs typeface="Gill Sans MT"/>
              </a:rPr>
              <a:t>...and columns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individual </a:t>
            </a:r>
            <a:r>
              <a:rPr sz="4200" dirty="0">
                <a:latin typeface="Gill Sans MT"/>
                <a:cs typeface="Gill Sans MT"/>
              </a:rPr>
              <a:t>elements 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rows.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92" y="0"/>
            <a:ext cx="69221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60" dirty="0"/>
              <a:t> </a:t>
            </a:r>
            <a:r>
              <a:rPr spc="-25" dirty="0"/>
              <a:t>Rows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4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179" y="836930"/>
            <a:ext cx="10708005" cy="65722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  <a:tabLst>
                <a:tab pos="2851785" algn="l"/>
                <a:tab pos="3227705" algn="l"/>
                <a:tab pos="8176259" algn="l"/>
                <a:tab pos="8646160" algn="l"/>
              </a:tabLst>
            </a:pPr>
            <a:r>
              <a:rPr sz="4200" spc="-5" dirty="0">
                <a:latin typeface="Gill Sans MT"/>
                <a:cs typeface="Gill Sans MT"/>
              </a:rPr>
              <a:t>One </a:t>
            </a:r>
            <a:r>
              <a:rPr sz="4200" spc="-50" dirty="0">
                <a:latin typeface="Gill Sans MT"/>
                <a:cs typeface="Gill Sans MT"/>
              </a:rPr>
              <a:t>row</a:t>
            </a:r>
            <a:r>
              <a:rPr sz="4200" dirty="0">
                <a:latin typeface="Gill Sans MT"/>
                <a:cs typeface="Gill Sans MT"/>
              </a:rPr>
              <a:t> of	a	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array...</a:t>
            </a:r>
            <a:endParaRPr sz="4200">
              <a:latin typeface="Gill Sans MT"/>
              <a:cs typeface="Gill Sans MT"/>
            </a:endParaRPr>
          </a:p>
          <a:p>
            <a:pPr marL="1993900" marR="1983739">
              <a:lnSpc>
                <a:spcPts val="4800"/>
              </a:lnSpc>
              <a:spcBef>
                <a:spcPts val="2470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  <a:endParaRPr sz="4200">
              <a:latin typeface="Courier New"/>
              <a:cs typeface="Courier New"/>
            </a:endParaRPr>
          </a:p>
          <a:p>
            <a:pPr marL="10160" algn="ctr">
              <a:lnSpc>
                <a:spcPct val="100000"/>
              </a:lnSpc>
              <a:spcBef>
                <a:spcPts val="1890"/>
              </a:spcBef>
            </a:pPr>
            <a:r>
              <a:rPr sz="8400" spc="-5" dirty="0">
                <a:latin typeface="Gill Sans MT"/>
                <a:cs typeface="Gill Sans MT"/>
              </a:rPr>
              <a:t>Accessing</a:t>
            </a:r>
            <a:r>
              <a:rPr sz="8400" spc="-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Columns</a:t>
            </a:r>
            <a:endParaRPr sz="8400">
              <a:latin typeface="Gill Sans MT"/>
              <a:cs typeface="Gill Sans MT"/>
            </a:endParaRPr>
          </a:p>
          <a:p>
            <a:pPr marL="12065" algn="ctr">
              <a:lnSpc>
                <a:spcPct val="100000"/>
              </a:lnSpc>
              <a:spcBef>
                <a:spcPts val="219"/>
              </a:spcBef>
            </a:pPr>
            <a:r>
              <a:rPr sz="4200" spc="-5" dirty="0">
                <a:latin typeface="Gill Sans MT"/>
                <a:cs typeface="Gill Sans MT"/>
              </a:rPr>
              <a:t>...and columns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individual </a:t>
            </a:r>
            <a:r>
              <a:rPr sz="4200" dirty="0">
                <a:latin typeface="Gill Sans MT"/>
                <a:cs typeface="Gill Sans MT"/>
              </a:rPr>
              <a:t>elements 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rows.</a:t>
            </a:r>
            <a:endParaRPr sz="4200">
              <a:latin typeface="Gill Sans MT"/>
              <a:cs typeface="Gill Sans MT"/>
            </a:endParaRPr>
          </a:p>
          <a:p>
            <a:pPr marL="1028065" marR="2949575">
              <a:lnSpc>
                <a:spcPts val="4800"/>
              </a:lnSpc>
              <a:spcBef>
                <a:spcPts val="819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  <a:endParaRPr sz="4200">
              <a:latin typeface="Courier New"/>
              <a:cs typeface="Courier New"/>
            </a:endParaRPr>
          </a:p>
          <a:p>
            <a:pPr marL="1028065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int columnElement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row[5];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92" y="0"/>
            <a:ext cx="69221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60" dirty="0"/>
              <a:t> </a:t>
            </a:r>
            <a:r>
              <a:rPr spc="-25" dirty="0"/>
              <a:t>Rows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4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4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179" y="836930"/>
            <a:ext cx="10708005" cy="84010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  <a:tabLst>
                <a:tab pos="2851785" algn="l"/>
                <a:tab pos="3227705" algn="l"/>
                <a:tab pos="8176259" algn="l"/>
                <a:tab pos="8646160" algn="l"/>
              </a:tabLst>
            </a:pPr>
            <a:r>
              <a:rPr sz="4200" spc="-5" dirty="0">
                <a:latin typeface="Gill Sans MT"/>
                <a:cs typeface="Gill Sans MT"/>
              </a:rPr>
              <a:t>One </a:t>
            </a:r>
            <a:r>
              <a:rPr sz="4200" spc="-50" dirty="0">
                <a:latin typeface="Gill Sans MT"/>
                <a:cs typeface="Gill Sans MT"/>
              </a:rPr>
              <a:t>row</a:t>
            </a:r>
            <a:r>
              <a:rPr sz="4200" dirty="0">
                <a:latin typeface="Gill Sans MT"/>
                <a:cs typeface="Gill Sans MT"/>
              </a:rPr>
              <a:t> of	a	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array...</a:t>
            </a:r>
            <a:endParaRPr sz="4200">
              <a:latin typeface="Gill Sans MT"/>
              <a:cs typeface="Gill Sans MT"/>
            </a:endParaRPr>
          </a:p>
          <a:p>
            <a:pPr marL="1993900" marR="1983739">
              <a:lnSpc>
                <a:spcPts val="4800"/>
              </a:lnSpc>
              <a:spcBef>
                <a:spcPts val="2470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  <a:endParaRPr sz="4200">
              <a:latin typeface="Courier New"/>
              <a:cs typeface="Courier New"/>
            </a:endParaRPr>
          </a:p>
          <a:p>
            <a:pPr marL="10160" algn="ctr">
              <a:lnSpc>
                <a:spcPct val="100000"/>
              </a:lnSpc>
              <a:spcBef>
                <a:spcPts val="1890"/>
              </a:spcBef>
            </a:pPr>
            <a:r>
              <a:rPr sz="8400" spc="-5" dirty="0">
                <a:latin typeface="Gill Sans MT"/>
                <a:cs typeface="Gill Sans MT"/>
              </a:rPr>
              <a:t>Accessing</a:t>
            </a:r>
            <a:r>
              <a:rPr sz="8400" spc="-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Columns</a:t>
            </a:r>
            <a:endParaRPr sz="8400">
              <a:latin typeface="Gill Sans MT"/>
              <a:cs typeface="Gill Sans MT"/>
            </a:endParaRPr>
          </a:p>
          <a:p>
            <a:pPr marL="12065" algn="ctr">
              <a:lnSpc>
                <a:spcPct val="100000"/>
              </a:lnSpc>
              <a:spcBef>
                <a:spcPts val="219"/>
              </a:spcBef>
            </a:pPr>
            <a:r>
              <a:rPr sz="4200" spc="-5" dirty="0">
                <a:latin typeface="Gill Sans MT"/>
                <a:cs typeface="Gill Sans MT"/>
              </a:rPr>
              <a:t>...and columns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individual </a:t>
            </a:r>
            <a:r>
              <a:rPr sz="4200" dirty="0">
                <a:latin typeface="Gill Sans MT"/>
                <a:cs typeface="Gill Sans MT"/>
              </a:rPr>
              <a:t>elements 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rows.</a:t>
            </a:r>
            <a:endParaRPr sz="4200">
              <a:latin typeface="Gill Sans MT"/>
              <a:cs typeface="Gill Sans MT"/>
            </a:endParaRPr>
          </a:p>
          <a:p>
            <a:pPr marL="1028065" marR="2949575">
              <a:lnSpc>
                <a:spcPts val="4800"/>
              </a:lnSpc>
              <a:spcBef>
                <a:spcPts val="819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  <a:endParaRPr sz="4200">
              <a:latin typeface="Courier New"/>
              <a:cs typeface="Courier New"/>
            </a:endParaRPr>
          </a:p>
          <a:p>
            <a:pPr marL="1028065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int columnElement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row[5];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22796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...;</a:t>
            </a:r>
            <a:endParaRPr sz="4200">
              <a:latin typeface="Courier New"/>
              <a:cs typeface="Courier New"/>
            </a:endParaRPr>
          </a:p>
          <a:p>
            <a:pPr marL="22796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columnElement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array[0][5];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2986763"/>
            <a:ext cx="5730875" cy="36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endParaRPr lang="en-US" sz="4200" dirty="0">
              <a:latin typeface="Courier New"/>
              <a:cs typeface="Courier New"/>
            </a:endParaRPr>
          </a:p>
          <a:p>
            <a:pPr marL="609600" indent="-571500">
              <a:lnSpc>
                <a:spcPts val="8090"/>
              </a:lnSpc>
              <a:buSzPct val="170238"/>
              <a:buFont typeface="Courier New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Multidimensional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arrays</a:t>
            </a:r>
            <a:endParaRPr lang="en-US" sz="4200" spc="-40" dirty="0">
              <a:latin typeface="Gill Sans MT"/>
              <a:cs typeface="Gill Sans MT"/>
            </a:endParaRPr>
          </a:p>
          <a:p>
            <a:pPr marL="609600" indent="-571500">
              <a:lnSpc>
                <a:spcPts val="8090"/>
              </a:lnSpc>
              <a:buSzPct val="170238"/>
              <a:buFont typeface="Courier New"/>
              <a:buChar char="•"/>
              <a:tabLst>
                <a:tab pos="609600" algn="l"/>
              </a:tabLst>
            </a:pPr>
            <a:r>
              <a:rPr lang="en-US" sz="4200" dirty="0">
                <a:latin typeface="Gill Sans MT"/>
                <a:cs typeface="Gill Sans MT"/>
              </a:rPr>
              <a:t>JUnit</a:t>
            </a:r>
            <a:r>
              <a:rPr lang="en-US" sz="4200" spc="-10" dirty="0">
                <a:latin typeface="Gill Sans MT"/>
                <a:cs typeface="Gill Sans MT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fail()</a:t>
            </a:r>
          </a:p>
          <a:p>
            <a:pPr marL="38100">
              <a:lnSpc>
                <a:spcPts val="8090"/>
              </a:lnSpc>
              <a:buSzPct val="170238"/>
              <a:tabLst>
                <a:tab pos="609600" algn="l"/>
              </a:tabLst>
            </a:pPr>
            <a:endParaRPr lang="en-US" sz="4200" spc="-4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F306B-F425-4C39-85A9-547D373D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7" y="2171700"/>
            <a:ext cx="12506165" cy="47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E25260D4-9C3D-4AC9-AB06-CF548B0A9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2559AF-2B69-4114-BAAA-3474A150944E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991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B6F5F58-E380-4140-8430-3D2B721D6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1037167"/>
            <a:ext cx="11054080" cy="923330"/>
          </a:xfrm>
        </p:spPr>
        <p:txBody>
          <a:bodyPr/>
          <a:lstStyle/>
          <a:p>
            <a:r>
              <a:rPr lang="en-US" altLang="en-US" sz="6000" dirty="0"/>
              <a:t>Lengths of Two-dimensional Arrays</a:t>
            </a:r>
            <a:endParaRPr lang="en-US" altLang="en-US" sz="6000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2292" name="Rectangle 12">
            <a:extLst>
              <a:ext uri="{FF2B5EF4-FFF2-40B4-BE49-F238E27FC236}">
                <a16:creationId xmlns:a16="http://schemas.microsoft.com/office/drawing/2014/main" id="{30FE4C18-8C7A-44AD-99A9-2238D6E8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587" y="4464474"/>
            <a:ext cx="1300480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/>
          </a:p>
        </p:txBody>
      </p:sp>
      <p:sp>
        <p:nvSpPr>
          <p:cNvPr id="12293" name="Rectangle 17">
            <a:extLst>
              <a:ext uri="{FF2B5EF4-FFF2-40B4-BE49-F238E27FC236}">
                <a16:creationId xmlns:a16="http://schemas.microsoft.com/office/drawing/2014/main" id="{C5B85290-AFAE-40C4-89CE-33EAF5C1B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360" y="2852420"/>
            <a:ext cx="9320107" cy="646331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>
                <a:cs typeface="Times New Roman" panose="02020603050405020304" pitchFamily="18" charset="0"/>
              </a:rPr>
              <a:t>int[][] x = new int[3][4];</a:t>
            </a:r>
          </a:p>
        </p:txBody>
      </p:sp>
      <p:pic>
        <p:nvPicPr>
          <p:cNvPr id="12294" name="Picture 7">
            <a:extLst>
              <a:ext uri="{FF2B5EF4-FFF2-40B4-BE49-F238E27FC236}">
                <a16:creationId xmlns:a16="http://schemas.microsoft.com/office/drawing/2014/main" id="{4A6D95E6-E591-48C1-BB64-4369BDF5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6" y="4010661"/>
            <a:ext cx="12670649" cy="369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48E99558-DB41-44ED-A960-5F7E353F4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1037167"/>
            <a:ext cx="11054080" cy="738664"/>
          </a:xfrm>
        </p:spPr>
        <p:txBody>
          <a:bodyPr/>
          <a:lstStyle/>
          <a:p>
            <a:r>
              <a:rPr lang="en-US" altLang="en-US" sz="4800" dirty="0"/>
              <a:t>Lengths of Two-dimensional Arrays, cont.</a:t>
            </a:r>
            <a:endParaRPr lang="en-US" altLang="en-US" sz="4800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FE7BE9-2D0A-4501-8B4E-B13C1942D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360" y="2852420"/>
            <a:ext cx="5527040" cy="3676776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3982" dirty="0">
                <a:solidFill>
                  <a:schemeClr val="tx2"/>
                </a:solidFill>
                <a:cs typeface="Times New Roman" panose="02020603050405020304" pitchFamily="18" charset="0"/>
              </a:rPr>
              <a:t>int[][] array = {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solidFill>
                  <a:schemeClr val="tx2"/>
                </a:solidFill>
                <a:cs typeface="Times New Roman" panose="02020603050405020304" pitchFamily="18" charset="0"/>
              </a:rPr>
              <a:t>  			  {1, 2, 3},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solidFill>
                  <a:schemeClr val="tx2"/>
                </a:solidFill>
                <a:cs typeface="Times New Roman" panose="02020603050405020304" pitchFamily="18" charset="0"/>
              </a:rPr>
              <a:t> 		        {4, 5, 6},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solidFill>
                  <a:schemeClr val="tx2"/>
                </a:solidFill>
                <a:cs typeface="Times New Roman" panose="02020603050405020304" pitchFamily="18" charset="0"/>
              </a:rPr>
              <a:t>  			  {7, 8, 9},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solidFill>
                  <a:schemeClr val="tx2"/>
                </a:solidFill>
                <a:cs typeface="Times New Roman" panose="02020603050405020304" pitchFamily="18" charset="0"/>
              </a:rPr>
              <a:t> 			  {10, 11, 12}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solidFill>
                  <a:schemeClr val="tx2"/>
                </a:solidFill>
                <a:cs typeface="Times New Roman" panose="02020603050405020304" pitchFamily="18" charset="0"/>
              </a:rPr>
              <a:t>			};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801CB33E-9DD6-4A86-91F1-A689DAEC2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2672354"/>
            <a:ext cx="4768427" cy="403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951" tIns="65476" rIns="130951" bIns="65476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3982" dirty="0" err="1">
                <a:cs typeface="Times New Roman" panose="02020603050405020304" pitchFamily="18" charset="0"/>
              </a:rPr>
              <a:t>array.length</a:t>
            </a:r>
            <a:endParaRPr lang="en-US" altLang="en-US" sz="3982" dirty="0"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array[0].length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array[1].length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array[2].length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array[3].length</a:t>
            </a:r>
          </a:p>
          <a:p>
            <a:pPr>
              <a:buFont typeface="Monotype Sorts"/>
              <a:buNone/>
            </a:pPr>
            <a:endParaRPr lang="en-US" altLang="en-US" sz="3982" dirty="0">
              <a:cs typeface="Times New Roman" panose="02020603050405020304" pitchFamily="18" charset="0"/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85134FBB-322B-43B0-BF78-0D811728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07" y="7864687"/>
            <a:ext cx="11812693" cy="89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951" tIns="65476" rIns="130951" bIns="65476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3982">
                <a:cs typeface="Times New Roman" panose="02020603050405020304" pitchFamily="18" charset="0"/>
              </a:rPr>
              <a:t>array[4].length      ArrayIndexOutOfBoundsException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0E62CDB1-082D-4909-96E7-051ACC299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2559AF-2B69-4114-BAAA-3474A150944E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991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FD20BBA-1A37-46FD-9DC3-E726B3D5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081"/>
            <a:ext cx="11054080" cy="1015663"/>
          </a:xfrm>
        </p:spPr>
        <p:txBody>
          <a:bodyPr/>
          <a:lstStyle/>
          <a:p>
            <a:r>
              <a:rPr lang="en-US" altLang="en-US" sz="6600" dirty="0"/>
              <a:t>Ragged Arrays</a:t>
            </a:r>
            <a:endParaRPr lang="en-US" altLang="en-US" sz="6600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33B5AA1-1A1B-46D5-A980-0A008A88B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5120" y="2337647"/>
            <a:ext cx="12354560" cy="7672357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Each row in a two-dimensional array is itself an array. So, the rows can have different lengths. Such an array is known as </a:t>
            </a:r>
            <a:r>
              <a:rPr lang="en-US" altLang="en-US" sz="3600" i="1" dirty="0">
                <a:cs typeface="Times New Roman" panose="02020603050405020304" pitchFamily="18" charset="0"/>
              </a:rPr>
              <a:t>a ragged array</a:t>
            </a:r>
            <a:r>
              <a:rPr lang="en-US" altLang="en-US" sz="3600" dirty="0">
                <a:cs typeface="Times New Roman" panose="02020603050405020304" pitchFamily="18" charset="0"/>
              </a:rPr>
              <a:t>. </a:t>
            </a:r>
          </a:p>
          <a:p>
            <a:pPr>
              <a:buFont typeface="Monotype Sorts"/>
              <a:buNone/>
            </a:pPr>
            <a:endParaRPr lang="en-US" altLang="en-US" sz="3600" dirty="0"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For example, </a:t>
            </a:r>
          </a:p>
          <a:p>
            <a:pPr>
              <a:buFont typeface="Monotype Sorts"/>
              <a:buNone/>
            </a:pPr>
            <a:endParaRPr lang="en-US" altLang="en-US" sz="3982" dirty="0"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int[][] matrix = {    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{1, 2, 3, 4, 5},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{2, 3, 4, 5},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{3, 4, 5},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{4, 5},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{5}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};</a:t>
            </a:r>
            <a:r>
              <a:rPr lang="en-US" altLang="en-US" sz="3982" dirty="0"/>
              <a:t> 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131E84C-E118-49E6-9717-D3B5D6CB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5372100"/>
            <a:ext cx="6610773" cy="476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matrix.length is 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matrix[0].length is 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matrix[1].length is 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matrix[2].length is 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matrix[3].length is 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matrix[4].length is 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953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4953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6233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5" y="4953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4953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4953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793535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2" y="1595031"/>
            <a:ext cx="10402034" cy="2348585"/>
          </a:xfrm>
          <a:prstGeom prst="rect">
            <a:avLst/>
          </a:prstGeom>
        </p:spPr>
        <p:txBody>
          <a:bodyPr vert="horz" wrap="square" lIns="0" tIns="312476" rIns="0" bIns="0" rtlCol="0">
            <a:spAutoFit/>
          </a:bodyPr>
          <a:lstStyle/>
          <a:p>
            <a:pPr marL="18062" defTabSz="1300460">
              <a:spcBef>
                <a:spcPts val="2460"/>
              </a:spcBef>
            </a:pPr>
            <a:r>
              <a:rPr sz="3982" b="1" spc="-14" dirty="0">
                <a:solidFill>
                  <a:srgbClr val="00AFEF"/>
                </a:solidFill>
                <a:latin typeface="Calibri"/>
                <a:cs typeface="Calibri"/>
              </a:rPr>
              <a:t>Processing </a:t>
            </a:r>
            <a:r>
              <a:rPr sz="3982" b="1" spc="-21" dirty="0">
                <a:solidFill>
                  <a:srgbClr val="00AFEF"/>
                </a:solidFill>
                <a:latin typeface="Calibri"/>
                <a:cs typeface="Calibri"/>
              </a:rPr>
              <a:t>Two-Dimensional</a:t>
            </a:r>
            <a:r>
              <a:rPr sz="3982" b="1" spc="7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982" b="1" spc="-36" dirty="0">
                <a:solidFill>
                  <a:srgbClr val="00AFEF"/>
                </a:solidFill>
                <a:latin typeface="Calibri"/>
                <a:cs typeface="Calibri"/>
              </a:rPr>
              <a:t>Arrays</a:t>
            </a:r>
            <a:endParaRPr sz="3982">
              <a:solidFill>
                <a:prstClr val="black"/>
              </a:solidFill>
              <a:latin typeface="Calibri"/>
              <a:cs typeface="Calibri"/>
            </a:endParaRPr>
          </a:p>
          <a:p>
            <a:pPr marL="505734" marR="7225" indent="-488575" defTabSz="1300460">
              <a:spcBef>
                <a:spcPts val="2183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(Initializing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arrays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with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random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values)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The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following</a:t>
            </a:r>
            <a:r>
              <a:rPr sz="3698" spc="-455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loop 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initializes the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with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random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values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between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0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and</a:t>
            </a:r>
            <a:r>
              <a:rPr sz="3698" spc="21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99: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2495" y="4179995"/>
            <a:ext cx="9911825" cy="49851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21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953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4953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6233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5" y="4953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4953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4953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793535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4" y="1595031"/>
            <a:ext cx="11064917" cy="2348585"/>
          </a:xfrm>
          <a:prstGeom prst="rect">
            <a:avLst/>
          </a:prstGeom>
        </p:spPr>
        <p:txBody>
          <a:bodyPr vert="horz" wrap="square" lIns="0" tIns="312476" rIns="0" bIns="0" rtlCol="0">
            <a:spAutoFit/>
          </a:bodyPr>
          <a:lstStyle/>
          <a:p>
            <a:pPr marL="18062" defTabSz="1300460">
              <a:spcBef>
                <a:spcPts val="2460"/>
              </a:spcBef>
            </a:pPr>
            <a:r>
              <a:rPr sz="3982" b="1" spc="-14" dirty="0">
                <a:solidFill>
                  <a:srgbClr val="00AFEF"/>
                </a:solidFill>
                <a:latin typeface="Calibri"/>
                <a:cs typeface="Calibri"/>
              </a:rPr>
              <a:t>Processing </a:t>
            </a:r>
            <a:r>
              <a:rPr sz="3982" b="1" spc="-21" dirty="0">
                <a:solidFill>
                  <a:srgbClr val="00AFEF"/>
                </a:solidFill>
                <a:latin typeface="Calibri"/>
                <a:cs typeface="Calibri"/>
              </a:rPr>
              <a:t>Two-Dimensional</a:t>
            </a:r>
            <a:r>
              <a:rPr sz="3982" b="1" spc="7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982" b="1" spc="-36" dirty="0">
                <a:solidFill>
                  <a:srgbClr val="00AFEF"/>
                </a:solidFill>
                <a:latin typeface="Calibri"/>
                <a:cs typeface="Calibri"/>
              </a:rPr>
              <a:t>Arrays</a:t>
            </a:r>
            <a:endParaRPr sz="3982">
              <a:solidFill>
                <a:prstClr val="black"/>
              </a:solidFill>
              <a:latin typeface="Calibri"/>
              <a:cs typeface="Calibri"/>
            </a:endParaRPr>
          </a:p>
          <a:p>
            <a:pPr marL="505734" marR="7225" indent="-488575" defTabSz="1300460">
              <a:spcBef>
                <a:spcPts val="2183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spc="7" dirty="0">
                <a:solidFill>
                  <a:prstClr val="black"/>
                </a:solidFill>
                <a:latin typeface="Perpetua"/>
                <a:cs typeface="Perpetua"/>
              </a:rPr>
              <a:t>(Printing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arrays) </a:t>
            </a:r>
            <a:r>
              <a:rPr sz="3698" spc="-242" dirty="0">
                <a:solidFill>
                  <a:prstClr val="black"/>
                </a:solidFill>
                <a:latin typeface="Perpetua"/>
                <a:cs typeface="Perpetua"/>
              </a:rPr>
              <a:t>To </a:t>
            </a:r>
            <a:r>
              <a:rPr sz="3698" spc="7" dirty="0">
                <a:solidFill>
                  <a:prstClr val="black"/>
                </a:solidFill>
                <a:latin typeface="Perpetua"/>
                <a:cs typeface="Perpetua"/>
              </a:rPr>
              <a:t>print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a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two-dimensional </a:t>
            </a:r>
            <a:r>
              <a:rPr sz="3698" spc="-85" dirty="0">
                <a:solidFill>
                  <a:prstClr val="black"/>
                </a:solidFill>
                <a:latin typeface="Perpetua"/>
                <a:cs typeface="Perpetua"/>
              </a:rPr>
              <a:t>array,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you </a:t>
            </a:r>
            <a:r>
              <a:rPr sz="3698" spc="-50" dirty="0">
                <a:solidFill>
                  <a:prstClr val="black"/>
                </a:solidFill>
                <a:latin typeface="Perpetua"/>
                <a:cs typeface="Perpetua"/>
              </a:rPr>
              <a:t>have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 </a:t>
            </a:r>
            <a:r>
              <a:rPr sz="3698" spc="7" dirty="0">
                <a:solidFill>
                  <a:prstClr val="black"/>
                </a:solidFill>
                <a:latin typeface="Perpetua"/>
                <a:cs typeface="Perpetua"/>
              </a:rPr>
              <a:t>print </a:t>
            </a:r>
            <a:r>
              <a:rPr sz="3698" spc="14" dirty="0">
                <a:solidFill>
                  <a:prstClr val="black"/>
                </a:solidFill>
                <a:latin typeface="Perpetua"/>
                <a:cs typeface="Perpetua"/>
              </a:rPr>
              <a:t>each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element in the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using a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loop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like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the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following: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0721" y="4071621"/>
            <a:ext cx="9846801" cy="5418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395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953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4953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6233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5" y="4953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4953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4953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793535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4" y="1486656"/>
            <a:ext cx="11183225" cy="2917650"/>
          </a:xfrm>
          <a:prstGeom prst="rect">
            <a:avLst/>
          </a:prstGeom>
        </p:spPr>
        <p:txBody>
          <a:bodyPr vert="horz" wrap="square" lIns="0" tIns="312476" rIns="0" bIns="0" rtlCol="0">
            <a:spAutoFit/>
          </a:bodyPr>
          <a:lstStyle/>
          <a:p>
            <a:pPr marL="18062" defTabSz="1300460">
              <a:spcBef>
                <a:spcPts val="2460"/>
              </a:spcBef>
            </a:pPr>
            <a:r>
              <a:rPr sz="3982" b="1" spc="-14" dirty="0">
                <a:solidFill>
                  <a:srgbClr val="00AFEF"/>
                </a:solidFill>
                <a:latin typeface="Calibri"/>
                <a:cs typeface="Calibri"/>
              </a:rPr>
              <a:t>Processing </a:t>
            </a:r>
            <a:r>
              <a:rPr sz="3982" b="1" spc="-21" dirty="0">
                <a:solidFill>
                  <a:srgbClr val="00AFEF"/>
                </a:solidFill>
                <a:latin typeface="Calibri"/>
                <a:cs typeface="Calibri"/>
              </a:rPr>
              <a:t>Two-Dimensional</a:t>
            </a:r>
            <a:r>
              <a:rPr sz="3982" b="1" spc="7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982" b="1" spc="-36" dirty="0">
                <a:solidFill>
                  <a:srgbClr val="00AFEF"/>
                </a:solidFill>
                <a:latin typeface="Calibri"/>
                <a:cs typeface="Calibri"/>
              </a:rPr>
              <a:t>Arrays</a:t>
            </a:r>
            <a:endParaRPr sz="3982">
              <a:solidFill>
                <a:prstClr val="black"/>
              </a:solidFill>
              <a:latin typeface="Calibri"/>
              <a:cs typeface="Calibri"/>
            </a:endParaRPr>
          </a:p>
          <a:p>
            <a:pPr marL="505734" marR="7225" indent="-488575" defTabSz="1300460">
              <a:spcBef>
                <a:spcPts val="2183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(Summing all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elements) Use a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variable named </a:t>
            </a:r>
            <a:r>
              <a:rPr sz="3698" spc="-7" dirty="0">
                <a:solidFill>
                  <a:srgbClr val="00AFEF"/>
                </a:solidFill>
                <a:latin typeface="Perpetua"/>
                <a:cs typeface="Perpetua"/>
              </a:rPr>
              <a:t>total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store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the  sum.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Initially </a:t>
            </a:r>
            <a:r>
              <a:rPr sz="3698" spc="-7" dirty="0">
                <a:solidFill>
                  <a:srgbClr val="00AFEF"/>
                </a:solidFill>
                <a:latin typeface="Perpetua"/>
                <a:cs typeface="Perpetua"/>
              </a:rPr>
              <a:t>total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698" spc="-7" dirty="0">
                <a:solidFill>
                  <a:srgbClr val="00AFEF"/>
                </a:solidFill>
                <a:latin typeface="Perpetua"/>
                <a:cs typeface="Perpetua"/>
              </a:rPr>
              <a:t>0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. Add </a:t>
            </a:r>
            <a:r>
              <a:rPr sz="3698" spc="14" dirty="0">
                <a:solidFill>
                  <a:prstClr val="black"/>
                </a:solidFill>
                <a:latin typeface="Perpetua"/>
                <a:cs typeface="Perpetua"/>
              </a:rPr>
              <a:t>each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element in the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</a:t>
            </a:r>
            <a:r>
              <a:rPr sz="3698" spc="-7" dirty="0">
                <a:solidFill>
                  <a:srgbClr val="00AFEF"/>
                </a:solidFill>
                <a:latin typeface="Perpetua"/>
                <a:cs typeface="Perpetua"/>
              </a:rPr>
              <a:t>total 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using a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loop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like</a:t>
            </a:r>
            <a:r>
              <a:rPr sz="3698" spc="-36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this: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3417" y="4396741"/>
            <a:ext cx="8366421" cy="53926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537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67" y="4076700"/>
            <a:ext cx="124637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60"/>
              </a:lnSpc>
              <a:spcBef>
                <a:spcPts val="100"/>
              </a:spcBef>
            </a:pPr>
            <a:r>
              <a:rPr sz="5100" spc="-5" dirty="0"/>
              <a:t>Example:</a:t>
            </a:r>
            <a:endParaRPr sz="5100"/>
          </a:p>
          <a:p>
            <a:pPr algn="ctr">
              <a:lnSpc>
                <a:spcPts val="5760"/>
              </a:lnSpc>
            </a:pPr>
            <a:r>
              <a:rPr sz="5100" dirty="0">
                <a:latin typeface="Courier New"/>
                <a:cs typeface="Courier New"/>
              </a:rPr>
              <a:t>AccessTwoDimensionalElement.java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225" y="381000"/>
            <a:ext cx="6604634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85240" marR="5080" indent="-1273175">
              <a:lnSpc>
                <a:spcPts val="9600"/>
              </a:lnSpc>
              <a:spcBef>
                <a:spcPts val="819"/>
              </a:spcBef>
            </a:pPr>
            <a:r>
              <a:rPr spc="-45" dirty="0"/>
              <a:t>More </a:t>
            </a:r>
            <a:r>
              <a:rPr dirty="0">
                <a:latin typeface="Gill Sans MT"/>
                <a:cs typeface="Gill Sans MT"/>
              </a:rPr>
              <a:t>2D</a:t>
            </a:r>
            <a:r>
              <a:rPr spc="-894" dirty="0"/>
              <a:t> </a:t>
            </a:r>
            <a:r>
              <a:rPr spc="-85" dirty="0"/>
              <a:t>Array 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940301"/>
            <a:ext cx="5449570" cy="156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PrintRow2D.java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PrintCol2D.java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17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683" y="4305300"/>
            <a:ext cx="6307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ill Sans MT"/>
                <a:cs typeface="Gill Sans MT"/>
              </a:rPr>
              <a:t>JUnit</a:t>
            </a:r>
            <a:r>
              <a:rPr spc="-105" dirty="0">
                <a:latin typeface="Gill Sans MT"/>
                <a:cs typeface="Gill Sans MT"/>
              </a:rPr>
              <a:t> </a:t>
            </a: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06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024" y="4165600"/>
            <a:ext cx="10340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Multidimensional</a:t>
            </a:r>
            <a:r>
              <a:rPr spc="-86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7659" y="850900"/>
            <a:ext cx="655891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spcBef>
                <a:spcPts val="100"/>
              </a:spcBef>
            </a:pPr>
            <a:r>
              <a:rPr dirty="0"/>
              <a:t>fail()</a:t>
            </a:r>
          </a:p>
          <a:p>
            <a:pPr algn="ctr">
              <a:spcBef>
                <a:spcPts val="20"/>
              </a:spcBef>
            </a:pPr>
            <a:r>
              <a:rPr sz="4200" spc="-70" dirty="0">
                <a:latin typeface="Gill Sans MT"/>
                <a:cs typeface="Gill Sans MT"/>
              </a:rPr>
              <a:t>Triggers </a:t>
            </a:r>
            <a:r>
              <a:rPr sz="4200" spc="-5" dirty="0">
                <a:latin typeface="Gill Sans MT"/>
                <a:cs typeface="Gill Sans MT"/>
              </a:rPr>
              <a:t>immediate test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failure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16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149" y="873940"/>
            <a:ext cx="386651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9543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815" y="1814829"/>
            <a:ext cx="11548745" cy="194310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algn="ctr">
              <a:spcBef>
                <a:spcPts val="2610"/>
              </a:spcBef>
            </a:pPr>
            <a:r>
              <a:rPr sz="4200" spc="-70" dirty="0">
                <a:solidFill>
                  <a:prstClr val="black"/>
                </a:solidFill>
                <a:latin typeface="Gill Sans MT"/>
                <a:cs typeface="Gill Sans MT"/>
              </a:rPr>
              <a:t>Triggers 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immediate test</a:t>
            </a:r>
            <a:r>
              <a:rPr sz="4200" spc="5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spc="-15" dirty="0">
                <a:solidFill>
                  <a:prstClr val="black"/>
                </a:solidFill>
                <a:latin typeface="Gill Sans MT"/>
                <a:cs typeface="Gill Sans MT"/>
              </a:rPr>
              <a:t>failure</a:t>
            </a:r>
            <a:endParaRPr sz="4200">
              <a:solidFill>
                <a:prstClr val="black"/>
              </a:solidFill>
              <a:latin typeface="Gill Sans MT"/>
              <a:cs typeface="Gill Sans MT"/>
            </a:endParaRPr>
          </a:p>
          <a:p>
            <a:pPr algn="ctr">
              <a:spcBef>
                <a:spcPts val="2510"/>
              </a:spcBef>
            </a:pPr>
            <a:r>
              <a:rPr sz="4200" spc="-5" dirty="0">
                <a:solidFill>
                  <a:prstClr val="black"/>
                </a:solidFill>
                <a:latin typeface="Courier New"/>
                <a:cs typeface="Courier New"/>
              </a:rPr>
              <a:t>import static</a:t>
            </a:r>
            <a:r>
              <a:rPr sz="4200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prstClr val="black"/>
                </a:solidFill>
                <a:latin typeface="Courier New"/>
                <a:cs typeface="Courier New"/>
              </a:rPr>
              <a:t>org.junit.Assert.fail;</a:t>
            </a:r>
            <a:endParaRPr sz="42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57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149" y="873940"/>
            <a:ext cx="386651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9543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22816" y="1870864"/>
            <a:ext cx="11548745" cy="677942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algn="ctr">
              <a:spcBef>
                <a:spcPts val="2610"/>
              </a:spcBef>
            </a:pPr>
            <a:r>
              <a:rPr spc="-70" dirty="0"/>
              <a:t>Triggers </a:t>
            </a:r>
            <a:r>
              <a:rPr spc="-5" dirty="0"/>
              <a:t>immediate test</a:t>
            </a:r>
            <a:r>
              <a:rPr spc="55" dirty="0"/>
              <a:t> </a:t>
            </a:r>
            <a:r>
              <a:rPr spc="-15" dirty="0"/>
              <a:t>failure</a:t>
            </a:r>
          </a:p>
          <a:p>
            <a:pPr algn="ctr">
              <a:spcBef>
                <a:spcPts val="2510"/>
              </a:spcBef>
            </a:pPr>
            <a:r>
              <a:rPr spc="-5" dirty="0">
                <a:latin typeface="Courier New"/>
                <a:cs typeface="Courier New"/>
              </a:rPr>
              <a:t>import static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org.junit.Assert.fail;</a:t>
            </a: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1088390">
              <a:lnSpc>
                <a:spcPts val="4920"/>
              </a:lnSpc>
              <a:spcBef>
                <a:spcPts val="3005"/>
              </a:spcBef>
            </a:pPr>
            <a:r>
              <a:rPr dirty="0">
                <a:latin typeface="Courier New"/>
                <a:cs typeface="Courier New"/>
              </a:rPr>
              <a:t>@Test</a:t>
            </a:r>
          </a:p>
          <a:p>
            <a:pPr marL="1729105" marR="1169670" indent="-64071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public void testSomething()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if (someFailureCondition)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2369185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fail();</a:t>
            </a:r>
          </a:p>
          <a:p>
            <a:pPr marL="1729105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088390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7528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9398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Gill Sans MT"/>
                <a:cs typeface="Gill Sans MT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940301"/>
            <a:ext cx="7049770" cy="156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FontTx/>
              <a:buChar char="•"/>
              <a:tabLst>
                <a:tab pos="609600" algn="l"/>
              </a:tabLst>
            </a:pPr>
            <a:r>
              <a:rPr sz="4200" dirty="0">
                <a:solidFill>
                  <a:prstClr val="black"/>
                </a:solidFill>
                <a:latin typeface="Courier New"/>
                <a:cs typeface="Courier New"/>
              </a:rPr>
              <a:t>FailExample.java</a:t>
            </a:r>
            <a:endParaRPr sz="42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FontTx/>
              <a:buChar char="•"/>
              <a:tabLst>
                <a:tab pos="609600" algn="l"/>
              </a:tabLst>
            </a:pPr>
            <a:r>
              <a:rPr sz="4200" dirty="0">
                <a:solidFill>
                  <a:prstClr val="black"/>
                </a:solidFill>
                <a:latin typeface="Courier New"/>
                <a:cs typeface="Courier New"/>
              </a:rPr>
              <a:t>FailExampleTest.java</a:t>
            </a:r>
            <a:endParaRPr sz="42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397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600" y="9017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fail()</a:t>
            </a:r>
            <a:r>
              <a:rPr spc="-2800" dirty="0"/>
              <a:t> </a:t>
            </a:r>
            <a:r>
              <a:rPr spc="-5" dirty="0">
                <a:latin typeface="Gill Sans MT"/>
                <a:cs typeface="Gill Sans MT"/>
              </a:rPr>
              <a:t>Utility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1" y="3543300"/>
            <a:ext cx="10055225" cy="442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122555" indent="-571500">
              <a:lnSpc>
                <a:spcPts val="4900"/>
              </a:lnSpc>
              <a:spcBef>
                <a:spcPts val="380"/>
              </a:spcBef>
              <a:buSzPct val="170238"/>
              <a:buFontTx/>
              <a:buChar char="•"/>
              <a:tabLst>
                <a:tab pos="647700" algn="l"/>
                <a:tab pos="1228725" algn="l"/>
                <a:tab pos="2000885" algn="l"/>
                <a:tab pos="4928235" algn="l"/>
                <a:tab pos="8219440" algn="l"/>
              </a:tabLst>
            </a:pP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S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me	te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f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ail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u</a:t>
            </a:r>
            <a:r>
              <a:rPr sz="4200" spc="-85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es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nn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be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s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i</a:t>
            </a:r>
            <a:r>
              <a:rPr sz="4200" spc="-45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y	phr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sed  as	one</a:t>
            </a:r>
            <a:r>
              <a:rPr sz="4200" spc="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value</a:t>
            </a:r>
            <a:r>
              <a:rPr sz="4200" spc="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equals	another</a:t>
            </a:r>
            <a:r>
              <a:rPr sz="4200" spc="-1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value</a:t>
            </a:r>
            <a:endParaRPr sz="420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647700" indent="-571500">
              <a:spcBef>
                <a:spcPts val="2120"/>
              </a:spcBef>
              <a:buSzPct val="170238"/>
              <a:buFontTx/>
              <a:buChar char="•"/>
              <a:tabLst>
                <a:tab pos="647700" algn="l"/>
                <a:tab pos="3502660" algn="l"/>
              </a:tabLst>
            </a:pPr>
            <a:r>
              <a:rPr sz="4200" spc="-10" dirty="0">
                <a:solidFill>
                  <a:prstClr val="black"/>
                </a:solidFill>
                <a:latin typeface="Gill Sans MT"/>
                <a:cs typeface="Gill Sans MT"/>
              </a:rPr>
              <a:t>Occasionally	</a:t>
            </a:r>
            <a:r>
              <a:rPr sz="4200" spc="-25" dirty="0">
                <a:solidFill>
                  <a:prstClr val="black"/>
                </a:solidFill>
                <a:latin typeface="Gill Sans MT"/>
                <a:cs typeface="Gill Sans MT"/>
              </a:rPr>
              <a:t>more</a:t>
            </a:r>
            <a:r>
              <a:rPr sz="4200" spc="-1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4200" spc="-20" dirty="0">
                <a:solidFill>
                  <a:prstClr val="black"/>
                </a:solidFill>
                <a:latin typeface="Gill Sans MT"/>
                <a:cs typeface="Gill Sans MT"/>
              </a:rPr>
              <a:t>convenient</a:t>
            </a:r>
            <a:endParaRPr sz="420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647700" marR="17780" indent="-571500">
              <a:lnSpc>
                <a:spcPct val="100200"/>
              </a:lnSpc>
              <a:spcBef>
                <a:spcPts val="2250"/>
              </a:spcBef>
              <a:buSzPct val="170238"/>
              <a:buFontTx/>
              <a:buChar char="•"/>
              <a:tabLst>
                <a:tab pos="647700" algn="l"/>
              </a:tabLst>
            </a:pPr>
            <a:r>
              <a:rPr sz="4200" spc="-190" dirty="0">
                <a:solidFill>
                  <a:prstClr val="black"/>
                </a:solidFill>
                <a:latin typeface="Gill Sans MT"/>
                <a:cs typeface="Gill Sans MT"/>
              </a:rPr>
              <a:t>We 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can </a:t>
            </a:r>
            <a:r>
              <a:rPr sz="4200" spc="20" dirty="0">
                <a:solidFill>
                  <a:prstClr val="black"/>
                </a:solidFill>
                <a:latin typeface="Gill Sans MT"/>
                <a:cs typeface="Gill Sans MT"/>
              </a:rPr>
              <a:t>define 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our </a:t>
            </a:r>
            <a:r>
              <a:rPr sz="4200" spc="-20" dirty="0">
                <a:solidFill>
                  <a:prstClr val="black"/>
                </a:solidFill>
                <a:latin typeface="Gill Sans MT"/>
                <a:cs typeface="Gill Sans MT"/>
              </a:rPr>
              <a:t>own  </a:t>
            </a:r>
            <a:r>
              <a:rPr sz="4200" dirty="0">
                <a:solidFill>
                  <a:prstClr val="black"/>
                </a:solidFill>
                <a:latin typeface="Courier New"/>
                <a:cs typeface="Courier New"/>
              </a:rPr>
              <a:t>assertEquals() </a:t>
            </a:r>
            <a:r>
              <a:rPr sz="4200" dirty="0">
                <a:solidFill>
                  <a:prstClr val="black"/>
                </a:solidFill>
                <a:latin typeface="Gill Sans MT"/>
                <a:cs typeface="Gill Sans MT"/>
              </a:rPr>
              <a:t>and  </a:t>
            </a:r>
            <a:r>
              <a:rPr sz="4200" dirty="0">
                <a:solidFill>
                  <a:prstClr val="black"/>
                </a:solidFill>
                <a:latin typeface="Courier New"/>
                <a:cs typeface="Courier New"/>
              </a:rPr>
              <a:t>assertArrayEquals()</a:t>
            </a:r>
            <a:r>
              <a:rPr sz="4200" spc="-14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prstClr val="black"/>
                </a:solidFill>
                <a:latin typeface="Gill Sans MT"/>
                <a:cs typeface="Gill Sans MT"/>
              </a:rPr>
              <a:t>using </a:t>
            </a:r>
            <a:r>
              <a:rPr sz="4200" dirty="0">
                <a:solidFill>
                  <a:prstClr val="black"/>
                </a:solidFill>
                <a:latin typeface="Courier New"/>
                <a:cs typeface="Courier New"/>
              </a:rPr>
              <a:t>fail()</a:t>
            </a:r>
            <a:endParaRPr sz="42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708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C1B0-87CC-4818-BB51-C58E0C45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167" y="509353"/>
            <a:ext cx="12402466" cy="9522671"/>
          </a:xfrm>
        </p:spPr>
        <p:txBody>
          <a:bodyPr/>
          <a:lstStyle/>
          <a:p>
            <a:r>
              <a:rPr lang="en-US" sz="3094" dirty="0"/>
              <a:t>There are three states that your test case can end up in</a:t>
            </a:r>
          </a:p>
          <a:p>
            <a:r>
              <a:rPr lang="en-US" sz="3094" b="1" dirty="0">
                <a:solidFill>
                  <a:srgbClr val="FF0000"/>
                </a:solidFill>
              </a:rPr>
              <a:t>Passed:</a:t>
            </a:r>
            <a:r>
              <a:rPr lang="en-US" sz="3094" dirty="0"/>
              <a:t> The function under test executed successfully and returned data as expected </a:t>
            </a:r>
          </a:p>
          <a:p>
            <a:r>
              <a:rPr lang="en-US" sz="3094" b="1" dirty="0">
                <a:solidFill>
                  <a:srgbClr val="FF0000"/>
                </a:solidFill>
              </a:rPr>
              <a:t>Not Passed:</a:t>
            </a:r>
            <a:r>
              <a:rPr lang="en-US" sz="3094" dirty="0">
                <a:solidFill>
                  <a:srgbClr val="FF0000"/>
                </a:solidFill>
              </a:rPr>
              <a:t> </a:t>
            </a:r>
            <a:r>
              <a:rPr lang="en-US" sz="3094" dirty="0"/>
              <a:t>The function under test executed successfully but the returned data was not as expected</a:t>
            </a:r>
          </a:p>
          <a:p>
            <a:r>
              <a:rPr lang="en-US" sz="3094" b="1" dirty="0">
                <a:solidFill>
                  <a:srgbClr val="FF0000"/>
                </a:solidFill>
              </a:rPr>
              <a:t>Failed:</a:t>
            </a:r>
            <a:r>
              <a:rPr lang="en-US" sz="3094" dirty="0"/>
              <a:t> The function did not execute successfully and this was not</a:t>
            </a:r>
          </a:p>
          <a:p>
            <a:r>
              <a:rPr lang="en-US" sz="3094" dirty="0"/>
              <a:t>intended.</a:t>
            </a:r>
          </a:p>
          <a:p>
            <a:endParaRPr lang="en-US" sz="3094" dirty="0"/>
          </a:p>
          <a:p>
            <a:r>
              <a:rPr lang="en-US" sz="3094" dirty="0"/>
              <a:t>We can use the fail operation for the third scenario.</a:t>
            </a:r>
          </a:p>
          <a:p>
            <a:r>
              <a:rPr lang="en-US" sz="3094" dirty="0"/>
              <a:t>e.g.:</a:t>
            </a:r>
            <a:r>
              <a:rPr lang="en-US" sz="2321" i="1" dirty="0"/>
              <a:t> </a:t>
            </a:r>
          </a:p>
          <a:p>
            <a:r>
              <a:rPr lang="en-US" sz="2321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707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Integer add(Integer a, Integer b){ </a:t>
            </a:r>
          </a:p>
          <a:p>
            <a:r>
              <a:rPr lang="en-US" sz="2707" dirty="0">
                <a:latin typeface="Courier New" panose="02070309020205020404" pitchFamily="49" charset="0"/>
                <a:cs typeface="Courier New" panose="02070309020205020404" pitchFamily="49" charset="0"/>
              </a:rPr>
              <a:t>	return new Integer(</a:t>
            </a:r>
            <a:r>
              <a:rPr lang="en-US" sz="2707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a.intValue</a:t>
            </a:r>
            <a:r>
              <a:rPr lang="en-US" sz="2707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707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b.intValue</a:t>
            </a:r>
            <a:r>
              <a:rPr lang="en-US" sz="2707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707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ctr"/>
            <a:endParaRPr lang="en-US" sz="3481" i="1" dirty="0"/>
          </a:p>
          <a:p>
            <a:r>
              <a:rPr lang="en-US" sz="2707" b="1" dirty="0"/>
              <a:t>Passed</a:t>
            </a:r>
            <a:r>
              <a:rPr lang="en-US" sz="2707" dirty="0"/>
              <a:t> Case: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(1), b= new Integer(2) </a:t>
            </a:r>
            <a:endParaRPr lang="en-US" sz="270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70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7" dirty="0"/>
              <a:t>and the function returned 3</a:t>
            </a:r>
          </a:p>
          <a:p>
            <a:r>
              <a:rPr lang="en-US" sz="2707" b="1" dirty="0"/>
              <a:t>Not Passed</a:t>
            </a:r>
            <a:r>
              <a:rPr lang="en-US" sz="2707" dirty="0"/>
              <a:t> Case: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(1), b= new Integer(2) </a:t>
            </a:r>
          </a:p>
          <a:p>
            <a:r>
              <a:rPr lang="en-US" sz="2707" dirty="0"/>
              <a:t>and the function returned any value other than 3</a:t>
            </a:r>
          </a:p>
          <a:p>
            <a:r>
              <a:rPr lang="en-US" sz="2707" b="1" dirty="0"/>
              <a:t>Failed</a:t>
            </a:r>
            <a:r>
              <a:rPr lang="en-US" sz="2707" dirty="0"/>
              <a:t> Case: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null , b = null </a:t>
            </a:r>
          </a:p>
          <a:p>
            <a:r>
              <a:rPr lang="en-US" sz="2707" dirty="0"/>
              <a:t>and the function throws a </a:t>
            </a:r>
            <a:r>
              <a:rPr lang="en-US" sz="2707" dirty="0" err="1"/>
              <a:t>NullPointerException</a:t>
            </a:r>
            <a:endParaRPr lang="en-US" sz="2707" dirty="0"/>
          </a:p>
          <a:p>
            <a:endParaRPr lang="en-US" sz="3094" dirty="0"/>
          </a:p>
        </p:txBody>
      </p:sp>
    </p:spTree>
    <p:extLst>
      <p:ext uri="{BB962C8B-B14F-4D97-AF65-F5344CB8AC3E}">
        <p14:creationId xmlns:p14="http://schemas.microsoft.com/office/powerpoint/2010/main" val="300412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714" y="762000"/>
            <a:ext cx="62928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Recap </a:t>
            </a:r>
            <a:r>
              <a:rPr dirty="0"/>
              <a:t>-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1699" y="1936750"/>
            <a:ext cx="731075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4659" marR="5080" indent="-442595">
              <a:lnSpc>
                <a:spcPts val="4900"/>
              </a:lnSpc>
              <a:spcBef>
                <a:spcPts val="380"/>
              </a:spcBef>
              <a:tabLst>
                <a:tab pos="5794375" algn="l"/>
              </a:tabLst>
            </a:pPr>
            <a:r>
              <a:rPr sz="4200" spc="-40" dirty="0">
                <a:latin typeface="Gill Sans MT"/>
                <a:cs typeface="Gill Sans MT"/>
              </a:rPr>
              <a:t>Arrays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fixed-length </a:t>
            </a:r>
            <a:r>
              <a:rPr sz="4200" dirty="0">
                <a:latin typeface="Gill Sans MT"/>
                <a:cs typeface="Gill Sans MT"/>
              </a:rPr>
              <a:t>sequences  of elements of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15" dirty="0">
                <a:latin typeface="Gill Sans MT"/>
                <a:cs typeface="Gill Sans MT"/>
              </a:rPr>
              <a:t>type.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714" y="762000"/>
            <a:ext cx="62928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Recap </a:t>
            </a:r>
            <a:r>
              <a:rPr dirty="0"/>
              <a:t>-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81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401" y="1936750"/>
            <a:ext cx="9829800" cy="660347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30860" marR="522605" algn="ctr">
              <a:lnSpc>
                <a:spcPts val="4900"/>
              </a:lnSpc>
              <a:spcBef>
                <a:spcPts val="380"/>
              </a:spcBef>
              <a:tabLst>
                <a:tab pos="5870575" algn="l"/>
              </a:tabLst>
            </a:pPr>
            <a:r>
              <a:rPr sz="4200" spc="-40" dirty="0">
                <a:latin typeface="Gill Sans MT"/>
                <a:cs typeface="Gill Sans MT"/>
              </a:rPr>
              <a:t>Arrays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fixed-length </a:t>
            </a:r>
            <a:r>
              <a:rPr sz="4200" dirty="0">
                <a:latin typeface="Gill Sans MT"/>
                <a:cs typeface="Gill Sans MT"/>
              </a:rPr>
              <a:t>sequences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 elements of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type.</a:t>
            </a:r>
            <a:endParaRPr sz="4200" dirty="0">
              <a:latin typeface="Gill Sans MT"/>
              <a:cs typeface="Gill Sans MT"/>
            </a:endParaRPr>
          </a:p>
          <a:p>
            <a:pPr marL="172720" marR="165100" algn="ctr">
              <a:lnSpc>
                <a:spcPct val="190500"/>
              </a:lnSpc>
              <a:spcBef>
                <a:spcPts val="2455"/>
              </a:spcBef>
            </a:pPr>
            <a:r>
              <a:rPr sz="4200" spc="-5" dirty="0">
                <a:latin typeface="Courier New"/>
                <a:cs typeface="Courier New"/>
              </a:rPr>
              <a:t>new char[]{‘a’, ‘b’,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‘c’}  </a:t>
            </a:r>
            <a:r>
              <a:rPr sz="4200" spc="-5" dirty="0">
                <a:latin typeface="Courier New"/>
                <a:cs typeface="Courier New"/>
              </a:rPr>
              <a:t>new int[]{1, 2,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new String[]{“foo”,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200" spc="-5" dirty="0">
                <a:latin typeface="Courier New"/>
                <a:cs typeface="Courier New"/>
              </a:rPr>
              <a:t>new double[]{1.2,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3.4}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C0DB7DC7-C2A1-4D02-B79B-BA9A4CED6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2559AF-2B69-4114-BAAA-3474A150944E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991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D1D0B20-78ED-4655-9D65-F3C1E51BD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360" y="495300"/>
            <a:ext cx="11054080" cy="1292662"/>
          </a:xfrm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FAA95375-8B35-476B-AB0A-FF42C753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4824"/>
            <a:ext cx="184731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16E04AD0-3C34-4F0A-ACCB-BA2BE39ED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831" y="4389968"/>
          <a:ext cx="11361138" cy="519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3" imgW="4917948" imgH="2246376" progId="Word.Picture.8">
                  <p:embed/>
                </p:oleObj>
              </mc:Choice>
              <mc:Fallback>
                <p:oleObj r:id="rId3" imgW="4917948" imgH="2246376" progId="Word.Picture.8">
                  <p:embed/>
                  <p:pic>
                    <p:nvPicPr>
                      <p:cNvPr id="5125" name="Object 5">
                        <a:extLst>
                          <a:ext uri="{FF2B5EF4-FFF2-40B4-BE49-F238E27FC236}">
                            <a16:creationId xmlns:a16="http://schemas.microsoft.com/office/drawing/2014/main" id="{16E04AD0-3C34-4F0A-ACCB-BA2BE39ED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31" y="4389968"/>
                        <a:ext cx="11361138" cy="5197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7">
            <a:extLst>
              <a:ext uri="{FF2B5EF4-FFF2-40B4-BE49-F238E27FC236}">
                <a16:creationId xmlns:a16="http://schemas.microsoft.com/office/drawing/2014/main" id="{AC1BF099-4E5F-4782-91A8-744E973C8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3493" y="2012527"/>
            <a:ext cx="12131041" cy="2100896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3413" dirty="0"/>
              <a:t>Thus far, you have used one-dimensional arrays to model linear collections of elements. You can use a two-dimensional array to represent a matrix or a table. For example, the following table that describes the distances between the cities can be represented using a two-dimensional array.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5243E5A6-1202-441C-A563-DFA91EF9D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2559AF-2B69-4114-BAAA-3474A150944E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991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FE3B553-56C2-4C0C-A5E3-080082351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360" y="495300"/>
            <a:ext cx="11054080" cy="1292662"/>
          </a:xfrm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CE95EB0D-2099-4177-B5EA-B65F0FB3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4824"/>
            <a:ext cx="184731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/>
          </a:p>
        </p:txBody>
      </p:sp>
      <p:pic>
        <p:nvPicPr>
          <p:cNvPr id="6149" name="Picture 2">
            <a:extLst>
              <a:ext uri="{FF2B5EF4-FFF2-40B4-BE49-F238E27FC236}">
                <a16:creationId xmlns:a16="http://schemas.microsoft.com/office/drawing/2014/main" id="{11C0A5A5-B943-4062-9D27-9F36FF96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94" y="3353647"/>
            <a:ext cx="8886613" cy="403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024" y="762000"/>
            <a:ext cx="10340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Multidimensional</a:t>
            </a:r>
            <a:r>
              <a:rPr spc="-86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6800" y="1949450"/>
            <a:ext cx="98609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943735" algn="l"/>
                <a:tab pos="3431540" algn="l"/>
              </a:tabLst>
            </a:pPr>
            <a:r>
              <a:rPr sz="4200" spc="-40" dirty="0">
                <a:latin typeface="Gill Sans MT"/>
                <a:cs typeface="Gill Sans MT"/>
              </a:rPr>
              <a:t>Java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dirty="0">
                <a:latin typeface="Gill Sans MT"/>
                <a:cs typeface="Gill Sans MT"/>
              </a:rPr>
              <a:t>us to </a:t>
            </a:r>
            <a:r>
              <a:rPr sz="4200" spc="-35" dirty="0">
                <a:latin typeface="Gill Sans MT"/>
                <a:cs typeface="Gill Sans MT"/>
              </a:rPr>
              <a:t>make </a:t>
            </a:r>
            <a:r>
              <a:rPr sz="4200" spc="-40" dirty="0">
                <a:latin typeface="Gill Sans MT"/>
                <a:cs typeface="Gill Sans MT"/>
              </a:rPr>
              <a:t>arrays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spc="-15" dirty="0">
                <a:latin typeface="Gill Sans MT"/>
                <a:cs typeface="Gill Sans MT"/>
              </a:rPr>
              <a:t>arrays</a:t>
            </a:r>
            <a:r>
              <a:rPr sz="4200" spc="-1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5" dirty="0">
                <a:latin typeface="Gill Sans MT"/>
                <a:cs typeface="Gill Sans MT"/>
              </a:rPr>
              <a:t>These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Gill Sans MT"/>
                <a:cs typeface="Gill Sans MT"/>
              </a:rPr>
              <a:t>often </a:t>
            </a:r>
            <a:r>
              <a:rPr sz="4200" spc="-5" dirty="0">
                <a:latin typeface="Gill Sans MT"/>
                <a:cs typeface="Gill Sans MT"/>
              </a:rPr>
              <a:t>called </a:t>
            </a:r>
            <a:r>
              <a:rPr sz="4200" i="1" spc="-5" dirty="0">
                <a:latin typeface="Gill Sans MT"/>
                <a:cs typeface="Gill Sans MT"/>
              </a:rPr>
              <a:t>multidimensional</a:t>
            </a:r>
            <a:r>
              <a:rPr sz="4200" i="1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arrays.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7239000" y="6400800"/>
            <a:ext cx="1600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/>
              <a:t>Page </a:t>
            </a:r>
            <a:fld id="{75D64E54-BD30-4600-8AD5-358145629F78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991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167467" y="495300"/>
            <a:ext cx="10620587" cy="700320"/>
          </a:xfrm>
          <a:noFill/>
        </p:spPr>
        <p:txBody>
          <a:bodyPr/>
          <a:lstStyle/>
          <a:p>
            <a:r>
              <a:rPr lang="en-US" altLang="en-US" sz="4551"/>
              <a:t>Two-dimensional Array Illustration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3305387" y="4017434"/>
            <a:ext cx="1300480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>
              <a:latin typeface="Times New Roman" panose="02020603050405020304" pitchFamily="18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72830"/>
            <a:ext cx="12982222" cy="55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9842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</TotalTime>
  <Words>1351</Words>
  <Application>Microsoft Macintosh PowerPoint</Application>
  <PresentationFormat>Custom</PresentationFormat>
  <Paragraphs>214</Paragraphs>
  <Slides>35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Book Antiqua</vt:lpstr>
      <vt:lpstr>Calibri</vt:lpstr>
      <vt:lpstr>Courier New</vt:lpstr>
      <vt:lpstr>Franklin Gothic Book</vt:lpstr>
      <vt:lpstr>Gill Sans MT</vt:lpstr>
      <vt:lpstr>Lucida Sans Unicode</vt:lpstr>
      <vt:lpstr>Monotype Sorts</vt:lpstr>
      <vt:lpstr>Perpetua</vt:lpstr>
      <vt:lpstr>Times New Roman</vt:lpstr>
      <vt:lpstr>Office Theme</vt:lpstr>
      <vt:lpstr>1_Office Theme</vt:lpstr>
      <vt:lpstr>2_Office Theme</vt:lpstr>
      <vt:lpstr>Word.Picture.8</vt:lpstr>
      <vt:lpstr>COMP 110/L Lecture 18   Maryam Jalali     Some slides adapted from Dr. Kyle Dewey</vt:lpstr>
      <vt:lpstr>Outline</vt:lpstr>
      <vt:lpstr>Multidimensional Arrays</vt:lpstr>
      <vt:lpstr>Recap - Arrays</vt:lpstr>
      <vt:lpstr>Recap - Arrays</vt:lpstr>
      <vt:lpstr>Motivations</vt:lpstr>
      <vt:lpstr>Motivations</vt:lpstr>
      <vt:lpstr>Multidimensional Arrays</vt:lpstr>
      <vt:lpstr>Two-dimensional Array Illustration</vt:lpstr>
      <vt:lpstr>Multidimensional Arrays</vt:lpstr>
      <vt:lpstr>Multidimensional Arrays</vt:lpstr>
      <vt:lpstr>Multidimensional Array Utility Commonly used for representing tables</vt:lpstr>
      <vt:lpstr>Multidimensional Array Utility Commonly used for representing tables</vt:lpstr>
      <vt:lpstr>Multidimensional Array Utility Commonly used for representing tables</vt:lpstr>
      <vt:lpstr>Accessing Rows One row of a two-dimensional array is an array...</vt:lpstr>
      <vt:lpstr>Accessing Rows</vt:lpstr>
      <vt:lpstr>Accessing Rows</vt:lpstr>
      <vt:lpstr>Accessing Rows</vt:lpstr>
      <vt:lpstr>Accessing Rows</vt:lpstr>
      <vt:lpstr>PowerPoint Presentation</vt:lpstr>
      <vt:lpstr>Lengths of Two-dimensional Arrays</vt:lpstr>
      <vt:lpstr>Lengths of Two-dimensional Arrays, cont.</vt:lpstr>
      <vt:lpstr>Ragged Arrays</vt:lpstr>
      <vt:lpstr>Two-Dimensional Arrays</vt:lpstr>
      <vt:lpstr>Two-Dimensional Arrays</vt:lpstr>
      <vt:lpstr>Two-Dimensional Arrays</vt:lpstr>
      <vt:lpstr>Example: AccessTwoDimensionalElement.java</vt:lpstr>
      <vt:lpstr>More 2D Array  Examples</vt:lpstr>
      <vt:lpstr>JUnit fail()</vt:lpstr>
      <vt:lpstr>fail() Triggers immediate test failure</vt:lpstr>
      <vt:lpstr>fail()</vt:lpstr>
      <vt:lpstr>fail()</vt:lpstr>
      <vt:lpstr>Example</vt:lpstr>
      <vt:lpstr>fail() Utility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15   Mahdi Ebrahimi   Slides are adapted from Dr. Kyle Dewey</dc:title>
  <dc:creator>Maryam</dc:creator>
  <cp:lastModifiedBy>Jalali , Maryam</cp:lastModifiedBy>
  <cp:revision>57</cp:revision>
  <cp:lastPrinted>2020-04-09T03:29:26Z</cp:lastPrinted>
  <dcterms:created xsi:type="dcterms:W3CDTF">2019-10-31T00:33:12Z</dcterms:created>
  <dcterms:modified xsi:type="dcterms:W3CDTF">2020-10-29T05:41:54Z</dcterms:modified>
</cp:coreProperties>
</file>