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77" r:id="rId5"/>
    <p:sldId id="279" r:id="rId6"/>
    <p:sldId id="280" r:id="rId7"/>
    <p:sldId id="281" r:id="rId8"/>
    <p:sldId id="264" r:id="rId9"/>
    <p:sldId id="266" r:id="rId10"/>
    <p:sldId id="282" r:id="rId11"/>
    <p:sldId id="267" r:id="rId12"/>
    <p:sldId id="268" r:id="rId13"/>
    <p:sldId id="271" r:id="rId14"/>
    <p:sldId id="272" r:id="rId15"/>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3" autoAdjust="0"/>
  </p:normalViewPr>
  <p:slideViewPr>
    <p:cSldViewPr>
      <p:cViewPr varScale="1">
        <p:scale>
          <a:sx n="44" d="100"/>
          <a:sy n="44" d="100"/>
        </p:scale>
        <p:origin x="219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8/14/2020</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4</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8</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13</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lnSpc>
                <a:spcPct val="100000"/>
              </a:lnSpc>
              <a:spcBef>
                <a:spcPts val="2120"/>
              </a:spcBef>
              <a:buSzPct val="170238"/>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first</a:t>
            </a:r>
            <a:r>
              <a:rPr sz="4200" spc="-5" dirty="0">
                <a:latin typeface="Gill Sans MT"/>
                <a:cs typeface="Gill Sans MT"/>
              </a:rPr>
              <a:t> semester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6222365" cy="2595880"/>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p>
          <a:p>
            <a:pPr marL="609600" indent="-571500">
              <a:lnSpc>
                <a:spcPct val="100000"/>
              </a:lnSpc>
              <a:spcBef>
                <a:spcPts val="2260"/>
              </a:spcBef>
              <a:buSzPct val="170238"/>
              <a:buChar char="•"/>
              <a:tabLst>
                <a:tab pos="609600" algn="l"/>
              </a:tabLst>
            </a:pPr>
            <a:r>
              <a:rPr sz="4200" dirty="0">
                <a:latin typeface="Gill Sans MT"/>
                <a:cs typeface="Gill Sans MT"/>
              </a:rPr>
              <a:t>Not </a:t>
            </a:r>
            <a:r>
              <a:rPr sz="4200" spc="20" dirty="0">
                <a:latin typeface="Gill Sans MT"/>
                <a:cs typeface="Gill Sans MT"/>
              </a:rPr>
              <a:t>first</a:t>
            </a:r>
            <a:r>
              <a:rPr sz="4200" spc="-20" dirty="0">
                <a:latin typeface="Gill Sans MT"/>
                <a:cs typeface="Gill Sans MT"/>
              </a:rPr>
              <a:t> </a:t>
            </a:r>
            <a:r>
              <a:rPr sz="4200" spc="-5" dirty="0">
                <a:latin typeface="Gill Sans MT"/>
                <a:cs typeface="Gill Sans MT"/>
              </a:rPr>
              <a:t>semester?</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456</Words>
  <Application>Microsoft Office PowerPoint</Application>
  <PresentationFormat>Custom</PresentationFormat>
  <Paragraphs>66</Paragraphs>
  <Slides>14</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Lucida Sans Unicode</vt:lpstr>
      <vt:lpstr>Office Theme</vt:lpstr>
      <vt:lpstr>COMP 110/L Lecture 1 Maryam Jalali      Some of the slides adapted from Dr. Kyle Dewey</vt:lpstr>
      <vt:lpstr>About Me</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Maryam</cp:lastModifiedBy>
  <cp:revision>24</cp:revision>
  <dcterms:created xsi:type="dcterms:W3CDTF">2020-01-21T03:20:40Z</dcterms:created>
  <dcterms:modified xsi:type="dcterms:W3CDTF">2020-08-15T00:04:09Z</dcterms:modified>
</cp:coreProperties>
</file>