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December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December 16,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Utilizing an AI Approach to </a:t>
            </a:r>
            <a:r>
              <a:rPr lang="en-US" sz="4000" dirty="0" err="1" smtClean="0"/>
              <a:t>Pathfinding</a:t>
            </a:r>
            <a:r>
              <a:rPr lang="en-US" sz="4000" dirty="0" smtClean="0"/>
              <a:t> in Super Mario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27302" cy="1752600"/>
          </a:xfrm>
        </p:spPr>
        <p:txBody>
          <a:bodyPr/>
          <a:lstStyle/>
          <a:p>
            <a:r>
              <a:rPr lang="en-US" dirty="0" smtClean="0"/>
              <a:t>Nick De </a:t>
            </a:r>
            <a:r>
              <a:rPr lang="en-US" dirty="0" err="1" smtClean="0"/>
              <a:t>Tullio</a:t>
            </a:r>
            <a:r>
              <a:rPr lang="en-US" dirty="0" smtClean="0"/>
              <a:t>, Thomas Gautier, &amp; Michael </a:t>
            </a:r>
            <a:r>
              <a:rPr lang="en-US" dirty="0" err="1" smtClean="0"/>
              <a:t>Jalkio</a:t>
            </a:r>
            <a:endParaRPr lang="en-US" dirty="0" smtClean="0"/>
          </a:p>
          <a:p>
            <a:r>
              <a:rPr lang="en-US" dirty="0" smtClean="0"/>
              <a:t>CS 4701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63" y="515304"/>
            <a:ext cx="8229600" cy="990600"/>
          </a:xfrm>
        </p:spPr>
        <p:txBody>
          <a:bodyPr/>
          <a:lstStyle/>
          <a:p>
            <a:r>
              <a:rPr lang="en-US" dirty="0" smtClean="0"/>
              <a:t>Infinite Mario Bros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92" y="1505904"/>
            <a:ext cx="4738489" cy="48768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Platformer</a:t>
            </a:r>
            <a:r>
              <a:rPr lang="en-US" sz="1800" dirty="0" smtClean="0"/>
              <a:t> game with open-source Java code based on Nintendo’s </a:t>
            </a:r>
            <a:r>
              <a:rPr lang="en-US" sz="1800" i="1" dirty="0" smtClean="0"/>
              <a:t>Super Mario Bros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Modified by </a:t>
            </a:r>
            <a:r>
              <a:rPr lang="en-US" sz="1800" dirty="0"/>
              <a:t>Sergey </a:t>
            </a:r>
            <a:r>
              <a:rPr lang="en-US" sz="1800" dirty="0" err="1"/>
              <a:t>Karakovskiy</a:t>
            </a:r>
            <a:r>
              <a:rPr lang="en-US" sz="1800" dirty="0"/>
              <a:t> and Julian </a:t>
            </a:r>
            <a:r>
              <a:rPr lang="en-US" sz="1800" dirty="0" err="1"/>
              <a:t>Togelius</a:t>
            </a:r>
            <a:r>
              <a:rPr lang="en-US" sz="1800" dirty="0"/>
              <a:t> </a:t>
            </a:r>
            <a:r>
              <a:rPr lang="en-US" sz="1800" dirty="0" smtClean="0"/>
              <a:t>to include API interface for AI agents to play and be evaluated on</a:t>
            </a:r>
          </a:p>
          <a:p>
            <a:endParaRPr lang="en-US" sz="1800" dirty="0" smtClean="0"/>
          </a:p>
          <a:p>
            <a:r>
              <a:rPr lang="en-US" sz="1800" dirty="0" smtClean="0"/>
              <a:t>Also included advanced level generator that allowed testers to change level information including enemy density, complexity of features and </a:t>
            </a:r>
            <a:r>
              <a:rPr lang="en-US" sz="1800" dirty="0" err="1" smtClean="0"/>
              <a:t>pathing</a:t>
            </a:r>
            <a:r>
              <a:rPr lang="en-US" sz="1800" dirty="0" smtClean="0"/>
              <a:t>, and length</a:t>
            </a:r>
            <a:endParaRPr lang="en-US" sz="1800" dirty="0"/>
          </a:p>
        </p:txBody>
      </p:sp>
      <p:pic>
        <p:nvPicPr>
          <p:cNvPr id="4" name="Picture 3" descr="Ju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33" y="1092529"/>
            <a:ext cx="4089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Platformer</a:t>
            </a:r>
            <a:r>
              <a:rPr lang="en-US" dirty="0" smtClean="0"/>
              <a:t> Games as an AI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764" y="1600200"/>
            <a:ext cx="4423035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Platformers</a:t>
            </a:r>
            <a:r>
              <a:rPr lang="en-US" dirty="0" smtClean="0"/>
              <a:t> have very large </a:t>
            </a:r>
            <a:r>
              <a:rPr lang="en-US" dirty="0" err="1" smtClean="0"/>
              <a:t>statespace</a:t>
            </a:r>
            <a:r>
              <a:rPr lang="en-US" dirty="0" smtClean="0"/>
              <a:t> (22 x 22 general grid for path objects, pixel resolution for enemies, 20+ object types) and relatively large action space (2</a:t>
            </a:r>
            <a:r>
              <a:rPr lang="en-US" baseline="30000" dirty="0" smtClean="0"/>
              <a:t>5</a:t>
            </a:r>
            <a:r>
              <a:rPr lang="en-US" dirty="0" smtClean="0"/>
              <a:t> = 32 actions, some of which are nonsensical)</a:t>
            </a:r>
          </a:p>
          <a:p>
            <a:endParaRPr lang="en-US" dirty="0"/>
          </a:p>
          <a:p>
            <a:r>
              <a:rPr lang="en-US" dirty="0" smtClean="0"/>
              <a:t>Large number of analysis options (points earned, time of completion, damage taken, enemies killed)</a:t>
            </a:r>
          </a:p>
          <a:p>
            <a:endParaRPr lang="en-US" dirty="0"/>
          </a:p>
          <a:p>
            <a:r>
              <a:rPr lang="en-US" dirty="0" smtClean="0"/>
              <a:t>Many different strategies available – optimal strategy for human players is still a source of debate.</a:t>
            </a:r>
            <a:endParaRPr lang="en-US" dirty="0"/>
          </a:p>
        </p:txBody>
      </p:sp>
      <p:pic>
        <p:nvPicPr>
          <p:cNvPr id="4" name="Picture 3" descr="Phased?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4" y="2004099"/>
            <a:ext cx="4051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0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AI approaches to </a:t>
            </a:r>
            <a:r>
              <a:rPr lang="en-US" i="1" dirty="0" smtClean="0"/>
              <a:t>Infinite Mario Bros</a:t>
            </a:r>
            <a:endParaRPr lang="en-US" dirty="0" smtClean="0"/>
          </a:p>
          <a:p>
            <a:r>
              <a:rPr lang="en-US" dirty="0" smtClean="0"/>
              <a:t>Create an optimized AI approach efficiently and effectively and compare to previous competition entries</a:t>
            </a:r>
          </a:p>
          <a:p>
            <a:r>
              <a:rPr lang="en-US" dirty="0" smtClean="0"/>
              <a:t>Observe optimal approaches to AI </a:t>
            </a:r>
            <a:r>
              <a:rPr lang="en-US" dirty="0" err="1" smtClean="0"/>
              <a:t>platformer</a:t>
            </a:r>
            <a:r>
              <a:rPr lang="en-US" dirty="0" smtClean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AmazingAgent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600200"/>
            <a:ext cx="4822507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Created an AI agent for </a:t>
            </a:r>
            <a:r>
              <a:rPr lang="en-US" i="1" dirty="0" smtClean="0"/>
              <a:t>Infinite Mario Bros</a:t>
            </a:r>
            <a:r>
              <a:rPr lang="en-US" dirty="0" smtClean="0"/>
              <a:t> based on template of </a:t>
            </a:r>
            <a:r>
              <a:rPr lang="en-US" dirty="0" err="1" smtClean="0"/>
              <a:t>ForwardJumpingAgent</a:t>
            </a:r>
            <a:r>
              <a:rPr lang="en-US" dirty="0" smtClean="0"/>
              <a:t> (which moves forward and jumps whenever possible)</a:t>
            </a:r>
          </a:p>
          <a:p>
            <a:r>
              <a:rPr lang="en-US" dirty="0" smtClean="0"/>
              <a:t>Used observations of shortcomings of </a:t>
            </a:r>
            <a:r>
              <a:rPr lang="en-US" dirty="0" err="1" smtClean="0"/>
              <a:t>ForwardJumpingAgent</a:t>
            </a:r>
            <a:r>
              <a:rPr lang="en-US" dirty="0" smtClean="0"/>
              <a:t> to find issues to address</a:t>
            </a:r>
          </a:p>
          <a:p>
            <a:r>
              <a:rPr lang="en-US" dirty="0" smtClean="0"/>
              <a:t>Added rule-based logic to avoid simple shortcomings such as jumping into enemies above Mario, jumping too early and falling into gaps, and running into enemies in front of Mario</a:t>
            </a:r>
            <a:endParaRPr lang="en-US" dirty="0"/>
          </a:p>
        </p:txBody>
      </p:sp>
      <p:pic>
        <p:nvPicPr>
          <p:cNvPr id="4" name="Picture 3" descr="Hitting B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3817"/>
            <a:ext cx="4089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65299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Learning-based algorithms were ineffective because they often never even learned to run forward and jump</a:t>
            </a:r>
          </a:p>
          <a:p>
            <a:r>
              <a:rPr lang="en-US" dirty="0" smtClean="0"/>
              <a:t>A* algorithms dominated, possibly because their authors used workarounds to gain access to all level information (which has been criticized as “not within the spirit of the competition”)</a:t>
            </a:r>
          </a:p>
          <a:p>
            <a:r>
              <a:rPr lang="en-US" dirty="0" smtClean="0"/>
              <a:t>Rule based agents did surprisingly well for how simple their strategies were (</a:t>
            </a:r>
            <a:r>
              <a:rPr lang="en-US" dirty="0" err="1" smtClean="0"/>
              <a:t>ForwardJumpingAgent</a:t>
            </a:r>
            <a:r>
              <a:rPr lang="en-US" dirty="0" smtClean="0"/>
              <a:t> outperformed the three of us) but were ineffective in traversing more complex levels due to large number of corner cases</a:t>
            </a:r>
            <a:endParaRPr lang="en-US" dirty="0"/>
          </a:p>
        </p:txBody>
      </p:sp>
      <p:pic>
        <p:nvPicPr>
          <p:cNvPr id="4" name="Picture 3" descr="gap_iss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69" y="1939427"/>
            <a:ext cx="4076983" cy="30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47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</TotalTime>
  <Words>350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Utilizing an AI Approach to Pathfinding in Super Mario </vt:lpstr>
      <vt:lpstr>Infinite Mario Bros</vt:lpstr>
      <vt:lpstr>Platformer Games as an AI Benchmark</vt:lpstr>
      <vt:lpstr>Project Goals</vt:lpstr>
      <vt:lpstr>AmazingAgent</vt:lpstr>
      <vt:lpstr>Conclusions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an AI Approach to Pathfinding in Super Mario </dc:title>
  <dc:creator>Thomas Gautier</dc:creator>
  <cp:lastModifiedBy>Thomas Gautier</cp:lastModifiedBy>
  <cp:revision>2</cp:revision>
  <dcterms:created xsi:type="dcterms:W3CDTF">2014-12-16T19:36:56Z</dcterms:created>
  <dcterms:modified xsi:type="dcterms:W3CDTF">2014-12-16T19:49:15Z</dcterms:modified>
</cp:coreProperties>
</file>