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65" r:id="rId5"/>
    <p:sldId id="262" r:id="rId6"/>
    <p:sldId id="263" r:id="rId7"/>
    <p:sldId id="274" r:id="rId8"/>
    <p:sldId id="280" r:id="rId9"/>
    <p:sldId id="261" r:id="rId10"/>
    <p:sldId id="275" r:id="rId11"/>
    <p:sldId id="282" r:id="rId12"/>
    <p:sldId id="283" r:id="rId13"/>
    <p:sldId id="284" r:id="rId14"/>
    <p:sldId id="285" r:id="rId15"/>
    <p:sldId id="264" r:id="rId16"/>
    <p:sldId id="281" r:id="rId17"/>
    <p:sldId id="266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67" r:id="rId26"/>
    <p:sldId id="293" r:id="rId27"/>
    <p:sldId id="268" r:id="rId28"/>
    <p:sldId id="294" r:id="rId29"/>
    <p:sldId id="295" r:id="rId30"/>
    <p:sldId id="296" r:id="rId31"/>
    <p:sldId id="269" r:id="rId32"/>
    <p:sldId id="297" r:id="rId33"/>
    <p:sldId id="298" r:id="rId34"/>
    <p:sldId id="299" r:id="rId35"/>
    <p:sldId id="300" r:id="rId36"/>
    <p:sldId id="270" r:id="rId37"/>
    <p:sldId id="301" r:id="rId38"/>
    <p:sldId id="271" r:id="rId39"/>
    <p:sldId id="302" r:id="rId40"/>
    <p:sldId id="272" r:id="rId41"/>
    <p:sldId id="303" r:id="rId42"/>
    <p:sldId id="273" r:id="rId43"/>
    <p:sldId id="304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52F101F-7ECE-4F4F-BAB1-A4FD3C40F225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9DF65D-91EB-4864-A06C-A4F3FCF8A00F}" type="datetimeFigureOut">
              <a:rPr lang="de-DE" smtClean="0"/>
              <a:t>16.05.2013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0722" y="214233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Software-Engineering</a:t>
            </a:r>
            <a:r>
              <a:rPr lang="de-DE" sz="3200" b="1" i="1" dirty="0" smtClean="0">
                <a:latin typeface="Arial" pitchFamily="34" charset="0"/>
                <a:cs typeface="Arial" pitchFamily="34" charset="0"/>
              </a:rPr>
              <a:t> I</a:t>
            </a:r>
            <a:endParaRPr lang="de-DE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998148" y="6165302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MEILENSTEIN</a:t>
            </a:r>
            <a:r>
              <a:rPr lang="de-DE" sz="3200" b="1" i="1" dirty="0" smtClean="0">
                <a:latin typeface="Arial" pitchFamily="34" charset="0"/>
                <a:cs typeface="Arial" pitchFamily="34" charset="0"/>
              </a:rPr>
              <a:t> III</a:t>
            </a:r>
            <a:endParaRPr lang="de-DE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49487" y="414331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latin typeface="Arial" pitchFamily="34" charset="0"/>
                <a:cs typeface="Arial" pitchFamily="34" charset="0"/>
              </a:rPr>
              <a:t>Nguyen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639474" y="4143311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Arial" pitchFamily="34" charset="0"/>
                <a:cs typeface="Arial" pitchFamily="34" charset="0"/>
              </a:rPr>
              <a:t>Alexandrakis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64088" y="414331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Arial" pitchFamily="34" charset="0"/>
                <a:cs typeface="Arial" pitchFamily="34" charset="0"/>
              </a:rPr>
              <a:t>Liss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842104" y="414411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latin typeface="Arial" pitchFamily="34" charset="0"/>
                <a:cs typeface="Arial" pitchFamily="34" charset="0"/>
              </a:rPr>
              <a:t>Gieltowsky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995936" y="4143311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latin typeface="Arial" pitchFamily="34" charset="0"/>
                <a:cs typeface="Arial" pitchFamily="34" charset="0"/>
              </a:rPr>
              <a:t>Jamal-</a:t>
            </a:r>
            <a:r>
              <a:rPr lang="de-DE" sz="1600" i="1" dirty="0" err="1" smtClean="0">
                <a:latin typeface="Arial" pitchFamily="34" charset="0"/>
                <a:cs typeface="Arial" pitchFamily="34" charset="0"/>
              </a:rPr>
              <a:t>Eddine</a:t>
            </a:r>
            <a:endParaRPr lang="de-DE" sz="16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87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967370"/>
            <a:ext cx="302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3.1 Anwendungsbereiche 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35907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Produkteinsatz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721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96737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3.2 Zielgruppen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35907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Produkteinsatz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2659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96737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3.3 Betriebsbedingungen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35907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Produkteinsatz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50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967370"/>
            <a:ext cx="393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3.4 Technische Produktumgebung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35907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Produkteinsatz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13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96737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3.5 Produkt-Schnittstellen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35907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Produkteinsatz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940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9752" y="6021288"/>
            <a:ext cx="5976664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 Produktübersicht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98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Produktübersicht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524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6021288"/>
            <a:ext cx="6480720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 Produktinformation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382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24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5.1 Authentifizierung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69462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218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5.2 Administration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71442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9792" y="5517232"/>
            <a:ext cx="5544616" cy="638836"/>
          </a:xfrm>
        </p:spPr>
        <p:txBody>
          <a:bodyPr/>
          <a:lstStyle/>
          <a:p>
            <a:r>
              <a:rPr lang="de-DE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INhaltsverzeichnis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56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5.3 Ideen geben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61841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5.4 Ideen bewerten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580692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5.5 Mitteilungen senden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7451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5.6 Mitteilungen lesen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40748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Produktinformation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5.7 Medienverwaltung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962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6021288"/>
            <a:ext cx="7344816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 Benutzerschnittstelle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552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Benutzerschnittstelle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431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168" y="6021288"/>
            <a:ext cx="2232248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 Daten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011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7.1 Account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21723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7.2 Ideen-Ausschreibungen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944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3240360" cy="648072"/>
          </a:xfrm>
        </p:spPr>
        <p:txBody>
          <a:bodyPr/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Inhaltsverzeichnis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671191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  Einführung</a:t>
            </a:r>
            <a:endParaRPr lang="de-DE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2420887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2  Zielbestimmung</a:t>
            </a: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318335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3  Produkteinsatz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395536" y="3975447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4  Produktübersicht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4767535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5  Produktinformation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395536" y="5445222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6  Benutzerschnittstelle</a:t>
            </a:r>
            <a:endParaRPr lang="de-DE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3779912" y="1700808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7  Daten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779912" y="2420887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8  Qualitätsanforderung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3779912" y="3183358"/>
            <a:ext cx="410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9  Gliederung in Teilprodukte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3779912" y="3974639"/>
            <a:ext cx="441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10  Entwicklungs-Konfiguration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912" y="4767533"/>
            <a:ext cx="454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11  Beschaffungsanforderungen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79912" y="5445222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12  Glossar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10737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7.3 Wettbewerbe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0315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6021288"/>
            <a:ext cx="6552728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 Qualitätsforderung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370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450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8.1 Technische Qualitätsanforderungen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17281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8.2 Interaktion- und </a:t>
            </a:r>
            <a:r>
              <a:rPr lang="de-DE" b="1" dirty="0" err="1" smtClean="0"/>
              <a:t>Ergonomieanforderungen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52672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490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8.3 Wirtschaftliche Qualitätsanforderungen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947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35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Qualitätsanforderung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43608" y="898140"/>
            <a:ext cx="450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8.4 Rechtliche und normative Vorgaben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79843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3968" y="5805264"/>
            <a:ext cx="4067944" cy="638836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9 Gliederung in </a:t>
            </a:r>
            <a:b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Teilprodukte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2318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436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 in Teilprodukte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350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51920" y="5814500"/>
            <a:ext cx="4536504" cy="638836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 Entwicklungs-Konfiguration 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942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Entwicklungs-Konfiguration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150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3968" y="6021288"/>
            <a:ext cx="4032448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  Einführung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8732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79912" y="5805264"/>
            <a:ext cx="4680520" cy="638836"/>
          </a:xfrm>
        </p:spPr>
        <p:txBody>
          <a:bodyPr/>
          <a:lstStyle/>
          <a:p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11 Beschaffungs-</a:t>
            </a:r>
            <a:b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de-DE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anforderungen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819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470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Beschaffungsanforderungen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883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4048" y="6021288"/>
            <a:ext cx="3312368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12 Glossar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230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884" y="285769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237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2098576" cy="634082"/>
          </a:xfrm>
        </p:spPr>
        <p:txBody>
          <a:bodyPr/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Einführung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5576" y="119675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1.1  Zweck des Dokuments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3356992"/>
            <a:ext cx="411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1.2  Allgemeine Zielsetzung (Zweck)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988876" y="1582108"/>
            <a:ext cx="6769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Vertraglich bindende, detaillierte Beschreibung der geplanten </a:t>
            </a:r>
          </a:p>
          <a:p>
            <a:r>
              <a:rPr lang="de-DE" dirty="0"/>
              <a:t> </a:t>
            </a:r>
            <a:r>
              <a:rPr lang="de-DE" dirty="0" smtClean="0"/>
              <a:t>    Anforderungen des Projekts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Festlegung der Organisations- und Kommunikationsstruktur </a:t>
            </a:r>
          </a:p>
          <a:p>
            <a:r>
              <a:rPr lang="de-DE" dirty="0"/>
              <a:t> </a:t>
            </a:r>
            <a:r>
              <a:rPr lang="de-DE" dirty="0" smtClean="0"/>
              <a:t>    innerhalb der Projektgruppe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Erläuterung der technischen Mittel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88876" y="3726323"/>
            <a:ext cx="6878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Prinzip des Portals:</a:t>
            </a:r>
          </a:p>
          <a:p>
            <a:r>
              <a:rPr lang="de-DE" dirty="0"/>
              <a:t>	</a:t>
            </a:r>
            <a:r>
              <a:rPr lang="de-DE" dirty="0" smtClean="0"/>
              <a:t>- jeder Mitarbeiter kann die Ideen der anderen bewerten,</a:t>
            </a:r>
          </a:p>
          <a:p>
            <a:r>
              <a:rPr lang="de-DE" dirty="0" smtClean="0"/>
              <a:t>	  sowohl positiv als auch negativ</a:t>
            </a:r>
          </a:p>
          <a:p>
            <a:r>
              <a:rPr lang="de-DE" dirty="0"/>
              <a:t>	</a:t>
            </a:r>
            <a:r>
              <a:rPr lang="de-DE" dirty="0" smtClean="0"/>
              <a:t>- in einem Navigationsreiter werden alle Reha-Geräte</a:t>
            </a:r>
          </a:p>
          <a:p>
            <a:r>
              <a:rPr lang="de-DE" dirty="0" smtClean="0"/>
              <a:t>	  aufgelistet</a:t>
            </a:r>
          </a:p>
          <a:p>
            <a:r>
              <a:rPr lang="de-DE" dirty="0"/>
              <a:t>	</a:t>
            </a:r>
            <a:r>
              <a:rPr lang="de-DE" dirty="0" smtClean="0"/>
              <a:t>- auf jedem Gerät läuft ein Wettbewerb mit einem vor-</a:t>
            </a:r>
          </a:p>
          <a:p>
            <a:r>
              <a:rPr lang="de-DE" dirty="0" smtClean="0"/>
              <a:t>	  gegebenen Zeitlimit</a:t>
            </a:r>
          </a:p>
          <a:p>
            <a:r>
              <a:rPr lang="de-DE" dirty="0"/>
              <a:t>	</a:t>
            </a:r>
            <a:r>
              <a:rPr lang="de-DE" dirty="0" smtClean="0"/>
              <a:t>- die Ideen werden durch Texte, Videos und Skizzen</a:t>
            </a:r>
          </a:p>
          <a:p>
            <a:r>
              <a:rPr lang="de-DE" dirty="0"/>
              <a:t> </a:t>
            </a:r>
            <a:r>
              <a:rPr lang="de-DE" dirty="0" smtClean="0"/>
              <a:t> 	  veranschaulicht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943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1840" y="6021288"/>
            <a:ext cx="5184576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 Zielbestimmung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350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551" y="339386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Zielbestimmung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63311" y="116473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2.1 Muss-Kriterien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115616" y="1629148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Erstellen von Benutzerkonten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115616" y="2060848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Ideen müssen einfach und komfortabel einzustellen sein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15616" y="2501151"/>
            <a:ext cx="606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Verwalten von Benutzerdaten. Bewertungen sowie des</a:t>
            </a:r>
          </a:p>
          <a:p>
            <a:r>
              <a:rPr lang="de-DE" dirty="0" smtClean="0"/>
              <a:t>     Projektes selbst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115616" y="31486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Integration eines Bewertungssystems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15616" y="3536380"/>
            <a:ext cx="279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Parallele Wettbewerbe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63311" y="399577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2.2 Kann-Kriterien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115616" y="4425792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Auswertungsmöglichkeit der Juroren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115616" y="4831882"/>
            <a:ext cx="29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Verwaltung der Prämien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115616" y="523863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de-DE" dirty="0" smtClean="0"/>
              <a:t>Forum Produkteinsatz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863311" y="5661248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2.3 Abgrenzungskriterien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4826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39551" y="339386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Zielbestimmung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63311" y="1035770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2.3 Abgrenzungskriterien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52780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he Lin Nguyen\crowd-innovation\Meilenstein_3\Daten\crowd_innov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97773"/>
            <a:ext cx="6912768" cy="4887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1840" y="6021288"/>
            <a:ext cx="5184576" cy="638836"/>
          </a:xfrm>
        </p:spPr>
        <p:txBody>
          <a:bodyPr/>
          <a:lstStyle/>
          <a:p>
            <a:r>
              <a:rPr lang="de-D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 Produkteinsatz</a:t>
            </a:r>
            <a:endParaRPr lang="de-D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003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221</Words>
  <Application>Microsoft Office PowerPoint</Application>
  <PresentationFormat>Bildschirmpräsentation (4:3)</PresentationFormat>
  <Paragraphs>109</Paragraphs>
  <Slides>43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Nähe</vt:lpstr>
      <vt:lpstr>PowerPoint-Präsentation</vt:lpstr>
      <vt:lpstr>INhaltsverzeichnis</vt:lpstr>
      <vt:lpstr>Inhaltsverzeichnis</vt:lpstr>
      <vt:lpstr>1  Einführung</vt:lpstr>
      <vt:lpstr>Einführung</vt:lpstr>
      <vt:lpstr>2 Zielbestimmung</vt:lpstr>
      <vt:lpstr>PowerPoint-Präsentation</vt:lpstr>
      <vt:lpstr>PowerPoint-Präsentation</vt:lpstr>
      <vt:lpstr>3 Produkteinsatz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4 Produktübersicht</vt:lpstr>
      <vt:lpstr>PowerPoint-Präsentation</vt:lpstr>
      <vt:lpstr>5 Produktinformation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6 Benutzerschnittstelle</vt:lpstr>
      <vt:lpstr>PowerPoint-Präsentation</vt:lpstr>
      <vt:lpstr>7 Daten</vt:lpstr>
      <vt:lpstr>PowerPoint-Präsentation</vt:lpstr>
      <vt:lpstr>PowerPoint-Präsentation</vt:lpstr>
      <vt:lpstr>PowerPoint-Präsentation</vt:lpstr>
      <vt:lpstr>8 Qualitätsforderung</vt:lpstr>
      <vt:lpstr>PowerPoint-Präsentation</vt:lpstr>
      <vt:lpstr>PowerPoint-Präsentation</vt:lpstr>
      <vt:lpstr>PowerPoint-Präsentation</vt:lpstr>
      <vt:lpstr>PowerPoint-Präsentation</vt:lpstr>
      <vt:lpstr>9 Gliederung in  Teilprodukte</vt:lpstr>
      <vt:lpstr>PowerPoint-Präsentation</vt:lpstr>
      <vt:lpstr>10 Entwicklungs-Konfiguration </vt:lpstr>
      <vt:lpstr>PowerPoint-Präsentation</vt:lpstr>
      <vt:lpstr>11 Beschaffungs- anforderungen </vt:lpstr>
      <vt:lpstr>PowerPoint-Präsentation</vt:lpstr>
      <vt:lpstr>12 Glossar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 Lin Nguyen</dc:creator>
  <cp:lastModifiedBy>The Lin Nguyen</cp:lastModifiedBy>
  <cp:revision>23</cp:revision>
  <dcterms:created xsi:type="dcterms:W3CDTF">2013-05-16T13:49:37Z</dcterms:created>
  <dcterms:modified xsi:type="dcterms:W3CDTF">2013-05-16T21:44:41Z</dcterms:modified>
</cp:coreProperties>
</file>