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3" d="100"/>
          <a:sy n="83" d="100"/>
        </p:scale>
        <p:origin x="686"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4/27/2022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err="1"/>
              <a:t>yYYyaaay</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err="1"/>
              <a:t>asdf</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{C22B088C-D27E-48EC-9797-413589AC360E}tf33713516_win32</Template>
  <TotalTime>0</TotalTime>
  <Words>694</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yYYyaaay</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yYYyaaay</dc:title>
  <dc:creator>Mark D.</dc:creator>
  <cp:lastModifiedBy>Mark D.</cp:lastModifiedBy>
  <cp:revision>1</cp:revision>
  <dcterms:created xsi:type="dcterms:W3CDTF">2022-04-27T07:43:50Z</dcterms:created>
  <dcterms:modified xsi:type="dcterms:W3CDTF">2022-04-27T07:44:25Z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