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John Montano" userId="bf428795-3c0e-4a50-ae90-5dd5f27cfc74" providerId="ADAL" clId="{31C8FE9B-02FD-4676-A110-661E6718E0A8}"/>
    <pc:docChg chg="modSld">
      <pc:chgData name="Michael John Montano" userId="bf428795-3c0e-4a50-ae90-5dd5f27cfc74" providerId="ADAL" clId="{31C8FE9B-02FD-4676-A110-661E6718E0A8}" dt="2024-11-09T06:14:47.072" v="0" actId="207"/>
      <pc:docMkLst>
        <pc:docMk/>
      </pc:docMkLst>
      <pc:sldChg chg="modSp mod">
        <pc:chgData name="Michael John Montano" userId="bf428795-3c0e-4a50-ae90-5dd5f27cfc74" providerId="ADAL" clId="{31C8FE9B-02FD-4676-A110-661E6718E0A8}" dt="2024-11-09T06:14:47.072" v="0" actId="207"/>
        <pc:sldMkLst>
          <pc:docMk/>
          <pc:sldMk cId="506452615" sldId="256"/>
        </pc:sldMkLst>
        <pc:spChg chg="mod">
          <ac:chgData name="Michael John Montano" userId="bf428795-3c0e-4a50-ae90-5dd5f27cfc74" providerId="ADAL" clId="{31C8FE9B-02FD-4676-A110-661E6718E0A8}" dt="2024-11-09T06:14:47.072" v="0" actId="207"/>
          <ac:spMkLst>
            <pc:docMk/>
            <pc:sldMk cId="506452615" sldId="256"/>
            <ac:spMk id="4" creationId="{E8EF666C-C494-4B41-E1C5-8FE64EC01FF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DBD0-D188-D1C1-95D7-9A800E075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978F7-58B1-C1F5-6951-4D88ECB7B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91CAA-1C2B-F31A-40CE-E71793DA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B025-5139-47F4-AD65-5924477E60D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F8E87-058F-05CE-2783-94BBF26B0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7FFFF-9894-806E-F123-4541DB87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66E8-DA8C-484D-ADA0-9F1C27454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11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4AC98-1EDB-1239-A4C1-5FF87978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55A53-033A-13E2-7419-3ED049E5C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535F1-E81A-AB01-92C7-30295120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B025-5139-47F4-AD65-5924477E60D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63A8A-CA9F-18FE-2594-CAFC9D29C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4C58D-2067-557D-87D6-96B2F7C23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66E8-DA8C-484D-ADA0-9F1C27454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1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14218C-D872-86C1-B267-6829C76DA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4BA33-FAB2-F53B-4258-8F8A5C4A5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E705A-2139-C769-B2A3-2D3DE765C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B025-5139-47F4-AD65-5924477E60D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D70BA-C1D4-D802-C0B8-24AC86A9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C8B60-5F85-0D3B-A771-392F5448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66E8-DA8C-484D-ADA0-9F1C27454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2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D31C7-115C-462E-F9A8-1611FA23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4BC05-1123-7291-9E41-581578486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52EEE-F966-CDAB-334B-20F89831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B025-5139-47F4-AD65-5924477E60D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A2AAE-5B3C-0E21-7FFC-621C120C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061EF-FBAF-FF6C-482E-CE7A995E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66E8-DA8C-484D-ADA0-9F1C27454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5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E0F8B-EE26-2B3C-1A63-689C8A6E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AC818-ED09-4C03-54AC-304AFEFD7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24C63-E965-CAF6-A028-2ECF63FF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B025-5139-47F4-AD65-5924477E60D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56FA0-0D6F-3A56-A277-C893AAB2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DAE61-C2FD-32DE-BE97-6A1A450E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66E8-DA8C-484D-ADA0-9F1C27454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2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82F4-D572-A051-B433-27AA8A3A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B1F28-3846-0B93-7920-84872B05D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BFA09-8BF9-C0E3-8411-3B1CA6FF2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325AA-A393-FCDD-3CEA-E5D1DF5C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B025-5139-47F4-AD65-5924477E60D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6B769-AB91-EDC5-E11B-F1204D22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02301-9227-8695-F427-398A17E7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66E8-DA8C-484D-ADA0-9F1C27454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5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D2D8B-8CA3-4443-DE53-12CC5D19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A9E3A-B0A1-2BC2-8979-A79D21AED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C3307-6EC0-D6AE-8F5E-365F8C442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BAC99-5D67-E9DE-8702-CB4CBF822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49959-4B53-B679-ECEF-6E6CEAB31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B2F050-D27D-F93F-EED6-B4BE6F57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B025-5139-47F4-AD65-5924477E60D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80A94C-3AA0-3CF3-4882-D9F5A996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3A2284-0FDB-C693-F849-8C778A21A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66E8-DA8C-484D-ADA0-9F1C27454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8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45576-3ED5-1E4A-664F-424CCFD12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F7B776-2F4C-C45D-8289-A7F214A0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B025-5139-47F4-AD65-5924477E60D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557D1-1E1A-9DC2-3837-B65158B4B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47589-59F4-05FC-333F-8694029A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66E8-DA8C-484D-ADA0-9F1C27454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8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B1A224-879E-BB3E-C66A-F77B828C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B025-5139-47F4-AD65-5924477E60D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C2155-94CD-A7B3-DA22-83555ECC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ED3FA-5CA9-3809-EC14-0B5662C96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66E8-DA8C-484D-ADA0-9F1C27454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42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8B41-8B4D-7311-92E3-FBF746EDA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A3E4F-1A2E-3716-F77E-8D24B3CCA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6754C-0205-B54E-97E9-FF74219D4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140B3-2C1D-96F5-17D1-B70DF4A5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B025-5139-47F4-AD65-5924477E60D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3F31E-0ADD-4DD4-393F-E1A8BB33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190E0-863E-1866-D31F-70AA1FB3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66E8-DA8C-484D-ADA0-9F1C27454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6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5D7C5-676B-11D8-F33F-A6D75592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82732-B5DC-F235-EC06-0B0521055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CFA16-BEC8-B74D-5696-E668AE85E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1C7F4-40DB-9EE9-C803-B8A4BEA3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1B025-5139-47F4-AD65-5924477E60D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94CE3-0C79-9BD6-8915-57D81D3C9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FA890-BA0C-8D99-72FF-C2E56C01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466E8-DA8C-484D-ADA0-9F1C27454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4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2109D-5B04-A3E4-FE90-36C5C316C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87B10-D7A9-939D-4066-4E86E1E01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F9A88-94E8-41A1-77EE-EA697F484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01B025-5139-47F4-AD65-5924477E60DF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2AB99-24FD-6DAE-76FE-A8D76037B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086AC-AC61-7409-D663-F86CD8A3F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C466E8-DA8C-484D-ADA0-9F1C27454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0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D2FF-F566-2A27-EC81-D986119D87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C405E-704E-13C6-8B21-91D0CD57EE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EF666C-C494-4B41-E1C5-8FE64EC01FF9}"/>
              </a:ext>
            </a:extLst>
          </p:cNvPr>
          <p:cNvSpPr/>
          <p:nvPr/>
        </p:nvSpPr>
        <p:spPr>
          <a:xfrm>
            <a:off x="2262911" y="341745"/>
            <a:ext cx="997525" cy="68854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52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John Montano</dc:creator>
  <cp:lastModifiedBy>Michael John Montano</cp:lastModifiedBy>
  <cp:revision>1</cp:revision>
  <dcterms:created xsi:type="dcterms:W3CDTF">2024-11-09T06:04:46Z</dcterms:created>
  <dcterms:modified xsi:type="dcterms:W3CDTF">2024-11-09T06:14:55Z</dcterms:modified>
</cp:coreProperties>
</file>