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26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00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9887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66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4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2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18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842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5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87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70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2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8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10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1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8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98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8F1D4F8-2C77-4C71-8E6F-70A136106BF5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3EAA99-40DD-46A3-BAE6-1E5670912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82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cuyI2TIPzxtnhkOXZ1iPdm3S-oSx6IIe/view?usp=sharin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413D-1E3A-E33E-2ADD-EF01C145C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727" y="1380068"/>
            <a:ext cx="9286296" cy="1196877"/>
          </a:xfrm>
        </p:spPr>
        <p:txBody>
          <a:bodyPr/>
          <a:lstStyle/>
          <a:p>
            <a:pPr algn="ctr"/>
            <a:r>
              <a:rPr lang="en-IN" dirty="0"/>
              <a:t>Employee Attrition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ED609-B914-5C25-8B96-CBE200D67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3429000"/>
            <a:ext cx="6987645" cy="1388534"/>
          </a:xfrm>
        </p:spPr>
        <p:txBody>
          <a:bodyPr/>
          <a:lstStyle/>
          <a:p>
            <a:pPr algn="l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	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 Janaki Ramudu</a:t>
            </a:r>
          </a:p>
        </p:txBody>
      </p:sp>
    </p:spTree>
    <p:extLst>
      <p:ext uri="{BB962C8B-B14F-4D97-AF65-F5344CB8AC3E}">
        <p14:creationId xmlns:p14="http://schemas.microsoft.com/office/powerpoint/2010/main" val="47654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F2EFC-7707-6F21-E9D0-BF3DA0E6B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31"/>
            <a:ext cx="12192000" cy="68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A475-BFE3-E71C-348F-0BBCED6E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602673"/>
            <a:ext cx="10018713" cy="949036"/>
          </a:xfrm>
        </p:spPr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5006-95DA-720B-796D-7E8CF042A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117" y="1350819"/>
            <a:ext cx="9591096" cy="490450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Attrition in Sales and Research Departments: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Sales Executives and Research Scientists show the highest turnover.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of Business Travel: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Employees who travel rarely have the highest attrition rates.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Mid-Level Career Stagnation: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Employees in mid-level job roles and educational backgrounds show elevated attrition, indicating potential satisfaction issues.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Factor: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Attrition peaks among employees aged 28-31, possibly due to career transitions.</a:t>
            </a:r>
          </a:p>
          <a:p>
            <a:pPr marL="0" indent="0" algn="just">
              <a:buNone/>
            </a:pPr>
            <a:r>
              <a:rPr lang="en-IN" dirty="0"/>
              <a:t>File link: </a:t>
            </a:r>
            <a:r>
              <a:rPr lang="en-IN" dirty="0">
                <a:hlinkClick r:id="rId2"/>
              </a:rPr>
              <a:t>https://drive.google.com/file/d/1cuyI2TIPzxtnhkOXZ1iPdm3S-oSx6IIe/view?usp=sharing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54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EDE4-92C3-1A39-BBF1-E891FE8C1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IN" sz="7200" b="1" dirty="0">
                <a:latin typeface="Cambria" panose="02040503050406030204" pitchFamily="18" charset="0"/>
                <a:ea typeface="Cambria" panose="020405030504060302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16303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8798-A565-9E9C-6B70-7583AA4C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A23C06-D261-C0DA-EE7B-3ED724248C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73383" y="2438399"/>
            <a:ext cx="904701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attrition, or turnover, is the loss of employees from a company.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attrition rates can be costly for businesses, impacting productivity, morale, and customer service.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analysis aims to identify factors contributing to employee attrition within our company </a:t>
            </a:r>
          </a:p>
        </p:txBody>
      </p:sp>
    </p:spTree>
    <p:extLst>
      <p:ext uri="{BB962C8B-B14F-4D97-AF65-F5344CB8AC3E}">
        <p14:creationId xmlns:p14="http://schemas.microsoft.com/office/powerpoint/2010/main" val="198892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8C19-C237-9614-3893-5B6A5A86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84564"/>
          </a:xfrm>
        </p:spPr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6A969-D9D2-AEC2-B87F-8D8791D30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15836"/>
            <a:ext cx="10018713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 Summary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Employees: 4346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Attrition Count: 701 (16.13%)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Monthly Income: ₹65.08K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6694D-A1AC-408F-8CA6-3F8BE13EB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756" y="2937163"/>
            <a:ext cx="8864816" cy="122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8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6DCB-A11E-B8C1-56AF-4BE4331F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90600"/>
          </a:xfrm>
        </p:spPr>
        <p:txBody>
          <a:bodyPr/>
          <a:lstStyle/>
          <a:p>
            <a:r>
              <a:rPr lang="en-IN" dirty="0"/>
              <a:t>Attrition by Business Travel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BACDE0-3CCD-CC9B-620F-1C3E10C190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0800" y="4357301"/>
            <a:ext cx="87837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 travel rarely (65.91% attrition rate).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Frequent travel has the lowest attrition (5.14%).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D5C4E-4018-563F-01A3-E27D0BCC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848" y="1844774"/>
            <a:ext cx="366763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7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D658-6C79-48C2-6EDE-E15B4E55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18309"/>
          </a:xfrm>
        </p:spPr>
        <p:txBody>
          <a:bodyPr/>
          <a:lstStyle/>
          <a:p>
            <a:r>
              <a:rPr lang="en-IN" dirty="0"/>
              <a:t>Attrition by Education Field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B872D80-A25D-00AC-4120-B0895917B7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03512" y="4553726"/>
            <a:ext cx="63595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attrition in Life Sciences and Medical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and HR fields show lower attrition.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A320BE-CD36-392C-39CC-A68C6892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606" y="1704109"/>
            <a:ext cx="380100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1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F98E-9F3A-63C3-CAF3-7ADCC4C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49036"/>
          </a:xfrm>
        </p:spPr>
        <p:txBody>
          <a:bodyPr/>
          <a:lstStyle/>
          <a:p>
            <a:r>
              <a:rPr lang="en-IN" dirty="0"/>
              <a:t>Attrition by Job Role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3BC437-9FBB-D6BC-7AAF-1BF885988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25071" y="2090172"/>
            <a:ext cx="43465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Executives and Research Scientists have the highest attrition.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attrition observed in Human Resources and Sales Representatives.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8A5D1-C5DA-11A0-D3F7-119068BE6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399" y="1634837"/>
            <a:ext cx="3639058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6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267A-52BB-855D-7917-7707F723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29145"/>
          </a:xfrm>
        </p:spPr>
        <p:txBody>
          <a:bodyPr/>
          <a:lstStyle/>
          <a:p>
            <a:r>
              <a:rPr lang="en-IN" dirty="0"/>
              <a:t>Attrition by Job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2C10DB-8D55-3144-0743-BC8B9F89B2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51111" y="4442891"/>
            <a:ext cx="754885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attrition in Job Level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Attrition decreases significantly at higher job levels.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88BA0-8DDB-F414-FD1A-D68F3CFB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480" y="1814945"/>
            <a:ext cx="4663316" cy="262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3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EBE2-6054-F8A0-F66E-8E6FB18BA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46018"/>
          </a:xfrm>
        </p:spPr>
        <p:txBody>
          <a:bodyPr/>
          <a:lstStyle/>
          <a:p>
            <a:r>
              <a:rPr lang="en-IN" dirty="0"/>
              <a:t>Job Satisfaction and Environment Satisfaction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4BC28-380B-8363-8031-115EB6D6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419" y="2334490"/>
            <a:ext cx="4999617" cy="2902528"/>
          </a:xfrm>
        </p:spPr>
        <p:txBody>
          <a:bodyPr/>
          <a:lstStyle/>
          <a:p>
            <a:r>
              <a:rPr lang="en-US" dirty="0"/>
              <a:t>Mixed levels of satisfaction affecting attrition, with lower satisfaction correlating with higher attrition.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72276-A74F-B672-CA04-1306FE2AF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58" y="1995223"/>
            <a:ext cx="3572374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5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63DC-8F31-7930-BDD9-2B5E04B6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r>
              <a:rPr lang="en-IN" dirty="0"/>
              <a:t>Attrition by Age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E72692-1329-2E43-080D-ADDACF087C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31765" y="4971868"/>
            <a:ext cx="54502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Peak attrition in the late 20s to early 30s.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Attrition stabilizes in later age groups.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EF0686-0DE8-26F7-FDAE-76CC38C50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2171524"/>
            <a:ext cx="7563906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22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</TotalTime>
  <Words>299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Corbel</vt:lpstr>
      <vt:lpstr>Parallax</vt:lpstr>
      <vt:lpstr>Employee Attrition Analysis</vt:lpstr>
      <vt:lpstr>Introduction</vt:lpstr>
      <vt:lpstr>Data Overview</vt:lpstr>
      <vt:lpstr>Attrition by Business Travel</vt:lpstr>
      <vt:lpstr>Attrition by Education Field</vt:lpstr>
      <vt:lpstr>Attrition by Job Role</vt:lpstr>
      <vt:lpstr>Attrition by Job Level</vt:lpstr>
      <vt:lpstr>Job Satisfaction and Environment Satisfaction</vt:lpstr>
      <vt:lpstr>Attrition by Age</vt:lpstr>
      <vt:lpstr>PowerPoint Presentation</vt:lpstr>
      <vt:lpstr>Key Insights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JANAKIRAMUDU</dc:creator>
  <cp:lastModifiedBy>M JANAKIRAMUDU</cp:lastModifiedBy>
  <cp:revision>5</cp:revision>
  <dcterms:created xsi:type="dcterms:W3CDTF">2024-06-29T13:31:24Z</dcterms:created>
  <dcterms:modified xsi:type="dcterms:W3CDTF">2025-04-21T19:31:09Z</dcterms:modified>
</cp:coreProperties>
</file>