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D95423-CA2C-4A23-A080-C82D60624898}">
          <p14:sldIdLst>
            <p14:sldId id="256"/>
            <p14:sldId id="264"/>
            <p14:sldId id="265"/>
            <p14:sldId id="266"/>
          </p14:sldIdLst>
        </p14:section>
        <p14:section name="Untitled Section" id="{5B5E82FF-7A1E-4E44-A159-2B458851315C}">
          <p14:sldIdLst>
            <p14:sldId id="257"/>
            <p14:sldId id="260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HANGMAN PROJECT</a:t>
            </a:r>
          </a:p>
          <a:p>
            <a:r>
              <a:rPr lang="en-US" dirty="0"/>
              <a:t>TEAM 4</a:t>
            </a:r>
          </a:p>
          <a:p>
            <a:r>
              <a:rPr lang="en-US" dirty="0"/>
              <a:t>INSTRUCTOR: JUAN VEGA</a:t>
            </a:r>
          </a:p>
          <a:p>
            <a:r>
              <a:rPr lang="en-US" dirty="0"/>
              <a:t>SOFTWARE ENGINEERING</a:t>
            </a:r>
          </a:p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73"/>
            <a:ext cx="8642168" cy="58743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0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User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316182"/>
            <a:ext cx="7841673" cy="5430981"/>
          </a:xfrm>
        </p:spPr>
      </p:pic>
    </p:spTree>
    <p:extLst>
      <p:ext uri="{BB962C8B-B14F-4D97-AF65-F5344CB8AC3E}">
        <p14:creationId xmlns:p14="http://schemas.microsoft.com/office/powerpoint/2010/main" val="26400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Multi-Player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1" y="1184564"/>
            <a:ext cx="7965257" cy="5562600"/>
          </a:xfrm>
        </p:spPr>
      </p:pic>
    </p:spTree>
    <p:extLst>
      <p:ext uri="{BB962C8B-B14F-4D97-AF65-F5344CB8AC3E}">
        <p14:creationId xmlns:p14="http://schemas.microsoft.com/office/powerpoint/2010/main" val="3015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WIN SCENARIO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C7CACDD-9047-44D0-8C3D-78C49081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110841"/>
            <a:ext cx="8627165" cy="4319775"/>
          </a:xfrm>
        </p:spPr>
      </p:pic>
    </p:spTree>
    <p:extLst>
      <p:ext uri="{BB962C8B-B14F-4D97-AF65-F5344CB8AC3E}">
        <p14:creationId xmlns:p14="http://schemas.microsoft.com/office/powerpoint/2010/main" val="23574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LOST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MUTLI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PROTOTYPE</vt:lpstr>
      <vt:lpstr>Home Page</vt:lpstr>
      <vt:lpstr>Single User Login</vt:lpstr>
      <vt:lpstr>Multi-Player Login</vt:lpstr>
      <vt:lpstr>SINGLE MODE</vt:lpstr>
      <vt:lpstr>SINGLE MODE- WIN SCENARIO</vt:lpstr>
      <vt:lpstr>SINGLE MODE- LOST SCENARIO</vt:lpstr>
      <vt:lpstr>MUTLI MODE</vt:lpstr>
      <vt:lpstr>ADMIN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usha singh</cp:lastModifiedBy>
  <cp:revision>15</cp:revision>
  <dcterms:created xsi:type="dcterms:W3CDTF">2019-11-05T01:27:48Z</dcterms:created>
  <dcterms:modified xsi:type="dcterms:W3CDTF">2019-11-07T05:59:02Z</dcterms:modified>
</cp:coreProperties>
</file>