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59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622" y="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8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2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4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0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0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3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61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2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3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6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5AD20-49E9-1145-A8B3-F0422E41BDB2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0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HANGMAN PROJECT</a:t>
            </a:r>
          </a:p>
          <a:p>
            <a:r>
              <a:rPr lang="en-US" dirty="0"/>
              <a:t>TEAM 4</a:t>
            </a:r>
          </a:p>
          <a:p>
            <a:r>
              <a:rPr lang="en-US" dirty="0"/>
              <a:t>INSTRUCTOR: JUAN VEGA</a:t>
            </a:r>
          </a:p>
          <a:p>
            <a:r>
              <a:rPr lang="en-US" dirty="0"/>
              <a:t>SOFTWARE ENGINEERING</a:t>
            </a:r>
          </a:p>
          <a:p>
            <a:r>
              <a:rPr lang="en-US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42109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2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SINGLE MODE</a:t>
            </a:r>
            <a:endParaRPr lang="en-US" sz="3600" dirty="0"/>
          </a:p>
        </p:txBody>
      </p:sp>
      <p:pic>
        <p:nvPicPr>
          <p:cNvPr id="4" name="Content Placeholder 3" descr="Untitled Document (7)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1" r="-9505" b="4053"/>
          <a:stretch/>
        </p:blipFill>
        <p:spPr/>
      </p:pic>
    </p:spTree>
    <p:extLst>
      <p:ext uri="{BB962C8B-B14F-4D97-AF65-F5344CB8AC3E}">
        <p14:creationId xmlns:p14="http://schemas.microsoft.com/office/powerpoint/2010/main" val="3960105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MODE- WIN SCENARIO</a:t>
            </a:r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0C7CACDD-9047-44D0-8C3D-78C490819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199" y="2110841"/>
            <a:ext cx="8627165" cy="4319775"/>
          </a:xfrm>
        </p:spPr>
      </p:pic>
    </p:spTree>
    <p:extLst>
      <p:ext uri="{BB962C8B-B14F-4D97-AF65-F5344CB8AC3E}">
        <p14:creationId xmlns:p14="http://schemas.microsoft.com/office/powerpoint/2010/main" val="235748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MODE- LOST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25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MUTLI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67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37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28</Words>
  <Application>Microsoft Office PowerPoint</Application>
  <PresentationFormat>On-screen Show (4:3)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PROTOTYPE</vt:lpstr>
      <vt:lpstr>HOME PAGE</vt:lpstr>
      <vt:lpstr>SINGLE MODE</vt:lpstr>
      <vt:lpstr>SINGLE MODE- WIN SCENARIO</vt:lpstr>
      <vt:lpstr>SINGLE MODE- LOST SCENARIO</vt:lpstr>
      <vt:lpstr>MUTLI MODE</vt:lpstr>
      <vt:lpstr>ADMIN MODE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</dc:title>
  <dc:creator>Varun Pattabhi</dc:creator>
  <cp:lastModifiedBy>joyatee.mail@gmail.com</cp:lastModifiedBy>
  <cp:revision>12</cp:revision>
  <dcterms:created xsi:type="dcterms:W3CDTF">2019-11-05T01:27:48Z</dcterms:created>
  <dcterms:modified xsi:type="dcterms:W3CDTF">2019-11-07T04:41:19Z</dcterms:modified>
</cp:coreProperties>
</file>