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AD20-49E9-1145-A8B3-F0422E41BDB2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458-8E01-7A4C-B8C4-A28DA4199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HANGMAN PROJECT</a:t>
            </a:r>
          </a:p>
          <a:p>
            <a:r>
              <a:rPr lang="en-US" dirty="0" smtClean="0"/>
              <a:t>TEAM 4</a:t>
            </a:r>
          </a:p>
          <a:p>
            <a:r>
              <a:rPr lang="en-US" dirty="0" smtClean="0"/>
              <a:t>INSTRUCTOR: JUAN VEGA</a:t>
            </a:r>
          </a:p>
          <a:p>
            <a:r>
              <a:rPr lang="en-US" dirty="0" smtClean="0"/>
              <a:t>SOFTWARE ENGINEERING</a:t>
            </a:r>
          </a:p>
          <a:p>
            <a:r>
              <a:rPr lang="en-US" smtClean="0"/>
              <a:t>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MODE</a:t>
            </a:r>
            <a:endParaRPr lang="en-US" sz="3600" dirty="0"/>
          </a:p>
        </p:txBody>
      </p:sp>
      <p:pic>
        <p:nvPicPr>
          <p:cNvPr id="4" name="Content Placeholder 3" descr="Untitled Document (7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-9505" b="4053"/>
          <a:stretch/>
        </p:blipFill>
        <p:spPr/>
      </p:pic>
    </p:spTree>
    <p:extLst>
      <p:ext uri="{BB962C8B-B14F-4D97-AF65-F5344CB8AC3E}">
        <p14:creationId xmlns:p14="http://schemas.microsoft.com/office/powerpoint/2010/main" val="396010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MODE- WIN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MODE- LOST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MUTLI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PROTOTYPE</vt:lpstr>
      <vt:lpstr>HOME PAGE</vt:lpstr>
      <vt:lpstr>SINGLE MODE</vt:lpstr>
      <vt:lpstr>SINGLE MODE- WIN SCENARIO</vt:lpstr>
      <vt:lpstr>SINGLE MODE- LOST SCENARIO</vt:lpstr>
      <vt:lpstr>MUTLI MODE</vt:lpstr>
      <vt:lpstr>ADMIN MODE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Varun Pattabhi</dc:creator>
  <cp:lastModifiedBy>Varun Pattabhi</cp:lastModifiedBy>
  <cp:revision>7</cp:revision>
  <dcterms:created xsi:type="dcterms:W3CDTF">2019-11-05T01:27:48Z</dcterms:created>
  <dcterms:modified xsi:type="dcterms:W3CDTF">2019-11-05T01:32:03Z</dcterms:modified>
</cp:coreProperties>
</file>