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5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6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0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0AC1-EF95-4FE2-8853-55F29DA9E44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4992-652B-4A34-BF44-FE4F4C47D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Model: Class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54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59" y="1339623"/>
            <a:ext cx="9649216" cy="5518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7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Model: Class Diagram</vt:lpstr>
      <vt:lpstr>Class Diagram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Model: Class Diagram</dc:title>
  <dc:creator>usha singh</dc:creator>
  <cp:lastModifiedBy>usha singh</cp:lastModifiedBy>
  <cp:revision>1</cp:revision>
  <dcterms:created xsi:type="dcterms:W3CDTF">2019-10-31T22:18:15Z</dcterms:created>
  <dcterms:modified xsi:type="dcterms:W3CDTF">2019-10-31T22:18:45Z</dcterms:modified>
</cp:coreProperties>
</file>