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828A-02BF-5842-8AEF-D752BECA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2199-409C-064C-9C68-F7F410835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F902E-6E6A-D14D-83B6-84602543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A733-4D5C-234F-96F9-C50EF868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5AE7-EF24-E54C-92AB-B2C93A6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79D4-F1B0-C64F-BF98-6D63E8C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1A944-ED69-7F44-B45C-8891DDDE7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A295-CA00-C640-9A98-02BA7806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5DCE-12B0-EC42-AAE2-B912DA7C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5914-935C-F24C-ACAB-470FBE6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80079-000F-1440-A0F7-7D8E3E741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2390-FCDE-334C-AAE5-6F73F156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83D3-9F41-074A-A5ED-8F27F4F8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A0578-F5F4-8442-8BBC-CFB1DF15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566B-C112-494A-B8AC-5D3A914E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EC88-ECE2-A34D-BC4D-F15FBA0A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F33-67D3-BB4D-89DA-198F7D92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6B94-9925-564C-ADF7-9C7DBFF5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8CFC-EC70-114A-B613-1F156536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2AA5-C28B-6644-B62D-B0300784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9D1B-7D60-7D49-AD98-FA778033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928E-D45F-044B-AF8D-596170D2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5FB6-FD51-2F4C-BDFB-CA5B85B2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A0A0-9B6F-3A49-97CE-578C831B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7688-3B52-BC4A-9C54-27F9F557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C14F-6FF4-9C48-961B-43479903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F799-D95A-6C44-BBAC-595CDA18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5CCF-D477-8242-B761-4D3C17E7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DB9B-67A8-F342-9006-DCE1E6E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22A3-C2D5-B84A-9BD9-FF5C708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B03D-FB56-494D-8B96-74943A5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2FC8-D491-7948-B1E7-D779A7E7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C27F-9142-564A-BB49-39845A2C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13B0-5E7A-1B4F-B1E9-51473E5A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B2CBF-859B-F346-A04D-22E1A1CC6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22C70-66A0-5340-8814-CC5FBAEF6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27C62-791C-F04E-BA5E-9920C37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55E87-8BAA-E44E-BB5C-62109C87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AC2ED-FE2A-4149-A932-E39979E6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2F52-EC92-7448-90DE-9AC28FAF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5476C-7458-5345-8806-AB9B5ABD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F91B-6BEC-0C43-8C0F-0429E642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1906D-BC98-CF49-BF43-DB0722C8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C76F7-61E6-C544-8D3F-D20E801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7D651-F763-4341-9FA8-C4580C13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2FC21-37C2-EA4B-900B-7271B755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F83A-8E91-354F-BC44-C395AE00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17F-B78C-8949-8461-CFCDF69F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12A60-0EC1-6D42-9E15-B3F60DC7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79B-F61C-CF47-AADB-3D81C95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C7A4-EE70-284C-8567-F61C2684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63A31-E752-AB49-802C-80FB4DA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E963-4ECD-C648-AA8A-136DA3AD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842AA-8F9D-6645-A090-981DCF40B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3807-90EF-674A-B7C5-01F5FEAC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2057B-7DB9-BB41-90FF-2BEED008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09C5-0FE1-5942-8837-6939020C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B6D6B-F295-B94E-87FF-A24A9AF7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80288-AF43-5B4C-8520-1DC8F730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898C3-0EBF-6642-8A1B-61390ADF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A160-9F9B-674C-9848-D6EF53BF3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3494-E21B-8E40-8A55-AB446C854144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BC71-F3AE-E946-A88A-28F5B8EF6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291A-F4C7-FC4C-97C2-4469CC64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D4A2-03C5-124A-83B2-04404C9E4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706-D63C-FA46-88BA-D868F4072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57DA-AFB9-F545-AA22-946287BFE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3A6DCF-79B4-3A40-99DD-C6FE8282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12" y="0"/>
            <a:ext cx="874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7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BED67-87FB-024F-9D86-DAA7FE29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74" y="0"/>
            <a:ext cx="875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67BAB-2F3E-A94C-B677-C8691413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6" y="0"/>
            <a:ext cx="87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D4A40-4986-1248-B4B2-F7F6C277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6" y="0"/>
            <a:ext cx="87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FD16B-BB11-E146-B2C9-CDB3CE3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25" y="0"/>
            <a:ext cx="873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929C7-9B26-CC49-976E-51751485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7" y="0"/>
            <a:ext cx="870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1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AE363-38F5-FC4D-9215-7F019D55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2" y="0"/>
            <a:ext cx="873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Admin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Mode</dc:title>
  <dc:creator>Matthew Janny</dc:creator>
  <cp:lastModifiedBy>Matthew Janny</cp:lastModifiedBy>
  <cp:revision>1</cp:revision>
  <dcterms:created xsi:type="dcterms:W3CDTF">2019-11-07T02:50:43Z</dcterms:created>
  <dcterms:modified xsi:type="dcterms:W3CDTF">2019-11-07T02:58:30Z</dcterms:modified>
</cp:coreProperties>
</file>