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60" r:id="rId7"/>
    <p:sldId id="261" r:id="rId8"/>
    <p:sldId id="25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D95423-CA2C-4A23-A080-C82D60624898}">
          <p14:sldIdLst>
            <p14:sldId id="256"/>
            <p14:sldId id="264"/>
            <p14:sldId id="265"/>
            <p14:sldId id="266"/>
          </p14:sldIdLst>
        </p14:section>
        <p14:section name="Untitled Section" id="{5B5E82FF-7A1E-4E44-A159-2B458851315C}">
          <p14:sldIdLst>
            <p14:sldId id="257"/>
            <p14:sldId id="260"/>
            <p14:sldId id="261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22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HANGMAN PROJECT</a:t>
            </a:r>
          </a:p>
          <a:p>
            <a:r>
              <a:rPr lang="en-US" dirty="0"/>
              <a:t>TEAM 4</a:t>
            </a:r>
          </a:p>
          <a:p>
            <a:r>
              <a:rPr lang="en-US" dirty="0"/>
              <a:t>INSTRUCTOR: JUAN VEGA</a:t>
            </a:r>
          </a:p>
          <a:p>
            <a:r>
              <a:rPr lang="en-US" dirty="0"/>
              <a:t>SOFTWARE ENGINEERING</a:t>
            </a:r>
          </a:p>
          <a:p>
            <a:r>
              <a:rPr lang="en-US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210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673"/>
            <a:ext cx="8642168" cy="587432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7390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User 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1316182"/>
            <a:ext cx="7841673" cy="5430981"/>
          </a:xfrm>
        </p:spPr>
      </p:pic>
    </p:spTree>
    <p:extLst>
      <p:ext uri="{BB962C8B-B14F-4D97-AF65-F5344CB8AC3E}">
        <p14:creationId xmlns:p14="http://schemas.microsoft.com/office/powerpoint/2010/main" val="264000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Multi-Player 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1" y="1184564"/>
            <a:ext cx="7965257" cy="5562600"/>
          </a:xfrm>
        </p:spPr>
      </p:pic>
    </p:spTree>
    <p:extLst>
      <p:ext uri="{BB962C8B-B14F-4D97-AF65-F5344CB8AC3E}">
        <p14:creationId xmlns:p14="http://schemas.microsoft.com/office/powerpoint/2010/main" val="30150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SINGLE MODE</a:t>
            </a:r>
            <a:endParaRPr lang="en-US" sz="3600" dirty="0"/>
          </a:p>
        </p:txBody>
      </p:sp>
      <p:pic>
        <p:nvPicPr>
          <p:cNvPr id="4" name="Content Placeholder 3" descr="Untitled Document (7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1" r="-9505" b="4053"/>
          <a:stretch/>
        </p:blipFill>
        <p:spPr/>
      </p:pic>
    </p:spTree>
    <p:extLst>
      <p:ext uri="{BB962C8B-B14F-4D97-AF65-F5344CB8AC3E}">
        <p14:creationId xmlns:p14="http://schemas.microsoft.com/office/powerpoint/2010/main" val="396010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MODE- WIN SCENARIO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C0830C4-4488-4DBB-ABBA-336B8128F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948" y="1600200"/>
            <a:ext cx="7931426" cy="5044109"/>
          </a:xfrm>
        </p:spPr>
      </p:pic>
    </p:spTree>
    <p:extLst>
      <p:ext uri="{BB962C8B-B14F-4D97-AF65-F5344CB8AC3E}">
        <p14:creationId xmlns:p14="http://schemas.microsoft.com/office/powerpoint/2010/main" val="235748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MODE- LOST SCENARIO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7C5236-B0A8-469C-B004-F4BD7B267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978" y="1600200"/>
            <a:ext cx="8065605" cy="4983162"/>
          </a:xfrm>
        </p:spPr>
      </p:pic>
    </p:spTree>
    <p:extLst>
      <p:ext uri="{BB962C8B-B14F-4D97-AF65-F5344CB8AC3E}">
        <p14:creationId xmlns:p14="http://schemas.microsoft.com/office/powerpoint/2010/main" val="164162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MUTLI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PROTOTYPE</vt:lpstr>
      <vt:lpstr>Home Page</vt:lpstr>
      <vt:lpstr>Single User Login</vt:lpstr>
      <vt:lpstr>Multi-Player Login</vt:lpstr>
      <vt:lpstr>SINGLE MODE</vt:lpstr>
      <vt:lpstr>SINGLE MODE- WIN SCENARIO</vt:lpstr>
      <vt:lpstr>SINGLE MODE- LOST SCENARIO</vt:lpstr>
      <vt:lpstr>MUTLI MODE</vt:lpstr>
      <vt:lpstr>ADMIN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Varun Pattabhi</dc:creator>
  <cp:lastModifiedBy>joyatee.mail@gmail.com</cp:lastModifiedBy>
  <cp:revision>20</cp:revision>
  <dcterms:created xsi:type="dcterms:W3CDTF">2019-11-05T01:27:48Z</dcterms:created>
  <dcterms:modified xsi:type="dcterms:W3CDTF">2019-11-07T19:21:22Z</dcterms:modified>
</cp:coreProperties>
</file>