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0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D95423-CA2C-4A23-A080-C82D60624898}">
          <p14:sldIdLst>
            <p14:sldId id="256"/>
            <p14:sldId id="264"/>
            <p14:sldId id="265"/>
            <p14:sldId id="266"/>
          </p14:sldIdLst>
        </p14:section>
        <p14:section name="Untitled Section" id="{5B5E82FF-7A1E-4E44-A159-2B458851315C}">
          <p14:sldIdLst>
            <p14:sldId id="257"/>
            <p14:sldId id="260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2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D20-49E9-1145-A8B3-F0422E41BDB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HANGMAN PROJECT</a:t>
            </a:r>
          </a:p>
          <a:p>
            <a:r>
              <a:rPr lang="en-US" dirty="0"/>
              <a:t>TEAM 4</a:t>
            </a:r>
          </a:p>
          <a:p>
            <a:r>
              <a:rPr lang="en-US" dirty="0"/>
              <a:t>INSTRUCTOR: JUAN VEGA</a:t>
            </a:r>
          </a:p>
          <a:p>
            <a:r>
              <a:rPr lang="en-US" dirty="0"/>
              <a:t>SOFTWARE ENGINEERING</a:t>
            </a:r>
          </a:p>
          <a:p>
            <a:r>
              <a:rPr lang="en-US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210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673"/>
            <a:ext cx="8642168" cy="58743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7390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User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316182"/>
            <a:ext cx="7841673" cy="5430981"/>
          </a:xfrm>
        </p:spPr>
      </p:pic>
    </p:spTree>
    <p:extLst>
      <p:ext uri="{BB962C8B-B14F-4D97-AF65-F5344CB8AC3E}">
        <p14:creationId xmlns:p14="http://schemas.microsoft.com/office/powerpoint/2010/main" val="26400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Multi-Player Login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1" y="1184564"/>
            <a:ext cx="7965257" cy="5562600"/>
          </a:xfrm>
        </p:spPr>
      </p:pic>
    </p:spTree>
    <p:extLst>
      <p:ext uri="{BB962C8B-B14F-4D97-AF65-F5344CB8AC3E}">
        <p14:creationId xmlns:p14="http://schemas.microsoft.com/office/powerpoint/2010/main" val="3015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SINGLE MODE</a:t>
            </a:r>
            <a:endParaRPr lang="en-US" sz="3600" dirty="0"/>
          </a:p>
        </p:txBody>
      </p:sp>
      <p:pic>
        <p:nvPicPr>
          <p:cNvPr id="4" name="Content Placeholder 3" descr="Untitled Document (7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-9505" b="4053"/>
          <a:stretch/>
        </p:blipFill>
        <p:spPr/>
      </p:pic>
    </p:spTree>
    <p:extLst>
      <p:ext uri="{BB962C8B-B14F-4D97-AF65-F5344CB8AC3E}">
        <p14:creationId xmlns:p14="http://schemas.microsoft.com/office/powerpoint/2010/main" val="396010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WIN SCENARIO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5810D0-3756-49A8-918B-798DDEF7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30" y="1600200"/>
            <a:ext cx="8005970" cy="4820478"/>
          </a:xfrm>
        </p:spPr>
      </p:pic>
    </p:spTree>
    <p:extLst>
      <p:ext uri="{BB962C8B-B14F-4D97-AF65-F5344CB8AC3E}">
        <p14:creationId xmlns:p14="http://schemas.microsoft.com/office/powerpoint/2010/main" val="235748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LOST SCENARIO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E0BCD5-4C07-4892-BC48-6CA05E092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4" y="1287117"/>
            <a:ext cx="7971183" cy="5296245"/>
          </a:xfrm>
        </p:spPr>
      </p:pic>
    </p:spTree>
    <p:extLst>
      <p:ext uri="{BB962C8B-B14F-4D97-AF65-F5344CB8AC3E}">
        <p14:creationId xmlns:p14="http://schemas.microsoft.com/office/powerpoint/2010/main" val="16416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MUTLI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PROTOTYPE</vt:lpstr>
      <vt:lpstr>Home Page</vt:lpstr>
      <vt:lpstr>Single User Login</vt:lpstr>
      <vt:lpstr>Multi-Player Login</vt:lpstr>
      <vt:lpstr>SINGLE MODE</vt:lpstr>
      <vt:lpstr>SINGLE MODE- WIN SCENARIO</vt:lpstr>
      <vt:lpstr>SINGLE MODE- LOST SCENARIO</vt:lpstr>
      <vt:lpstr>MUTLI MODE</vt:lpstr>
      <vt:lpstr>ADMIN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Varun Pattabhi</dc:creator>
  <cp:lastModifiedBy>joyatee.mail@gmail.com</cp:lastModifiedBy>
  <cp:revision>18</cp:revision>
  <dcterms:created xsi:type="dcterms:W3CDTF">2019-11-05T01:27:48Z</dcterms:created>
  <dcterms:modified xsi:type="dcterms:W3CDTF">2019-11-07T16:02:12Z</dcterms:modified>
</cp:coreProperties>
</file>